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472BE-C165-4B59-9366-9F999A9E71D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062611F6-F03F-4FCB-AFEC-1AC1966CAC28}">
      <dgm:prSet phldrT="[Tekst]"/>
      <dgm:spPr/>
      <dgm:t>
        <a:bodyPr/>
        <a:lstStyle/>
        <a:p>
          <a:r>
            <a:rPr lang="nl-BE" dirty="0"/>
            <a:t>Slavenhuis Egypte (1-18)</a:t>
          </a:r>
        </a:p>
      </dgm:t>
    </dgm:pt>
    <dgm:pt modelId="{D3C02568-0176-43DC-99E3-5348003403AE}" type="parTrans" cxnId="{93770FE5-97FB-4F00-B289-A2378AE2E9F5}">
      <dgm:prSet/>
      <dgm:spPr/>
      <dgm:t>
        <a:bodyPr/>
        <a:lstStyle/>
        <a:p>
          <a:endParaRPr lang="nl-BE"/>
        </a:p>
      </dgm:t>
    </dgm:pt>
    <dgm:pt modelId="{4FD1BA29-9804-4EB9-A9DB-40F07E0911EC}" type="sibTrans" cxnId="{93770FE5-97FB-4F00-B289-A2378AE2E9F5}">
      <dgm:prSet/>
      <dgm:spPr/>
      <dgm:t>
        <a:bodyPr/>
        <a:lstStyle/>
        <a:p>
          <a:endParaRPr lang="nl-BE"/>
        </a:p>
      </dgm:t>
    </dgm:pt>
    <dgm:pt modelId="{2517F3D2-F9E7-4287-9162-6EB5808F8394}">
      <dgm:prSet phldrT="[Tekst]"/>
      <dgm:spPr/>
      <dgm:t>
        <a:bodyPr/>
        <a:lstStyle/>
        <a:p>
          <a:r>
            <a:rPr lang="nl-BE" dirty="0"/>
            <a:t>Mozes’ roeping (1-6)</a:t>
          </a:r>
        </a:p>
      </dgm:t>
    </dgm:pt>
    <dgm:pt modelId="{B08D37B5-921F-455D-8FC5-3703A4033DF1}" type="parTrans" cxnId="{B7A257B6-06E9-4C6D-92BC-D8C39A2D944F}">
      <dgm:prSet/>
      <dgm:spPr/>
      <dgm:t>
        <a:bodyPr/>
        <a:lstStyle/>
        <a:p>
          <a:endParaRPr lang="nl-BE"/>
        </a:p>
      </dgm:t>
    </dgm:pt>
    <dgm:pt modelId="{EE35BC94-97E1-46B5-949B-9815F6ED3F6E}" type="sibTrans" cxnId="{B7A257B6-06E9-4C6D-92BC-D8C39A2D944F}">
      <dgm:prSet/>
      <dgm:spPr/>
      <dgm:t>
        <a:bodyPr/>
        <a:lstStyle/>
        <a:p>
          <a:endParaRPr lang="nl-BE"/>
        </a:p>
      </dgm:t>
    </dgm:pt>
    <dgm:pt modelId="{15B0DDC6-2E6B-46AA-B202-AA38AB5F63E5}">
      <dgm:prSet phldrT="[Tekst]"/>
      <dgm:spPr/>
      <dgm:t>
        <a:bodyPr/>
        <a:lstStyle/>
        <a:p>
          <a:r>
            <a:rPr lang="nl-BE" dirty="0"/>
            <a:t>Pascha (12-13)</a:t>
          </a:r>
        </a:p>
        <a:p>
          <a:r>
            <a:rPr lang="nl-BE" dirty="0"/>
            <a:t>[14/04/1445vC]</a:t>
          </a:r>
        </a:p>
      </dgm:t>
    </dgm:pt>
    <dgm:pt modelId="{B233B487-189C-4365-8004-706AB6894C2D}" type="parTrans" cxnId="{BF14D739-296F-43B0-A5BE-E6A8DDFE238A}">
      <dgm:prSet/>
      <dgm:spPr/>
      <dgm:t>
        <a:bodyPr/>
        <a:lstStyle/>
        <a:p>
          <a:endParaRPr lang="nl-BE"/>
        </a:p>
      </dgm:t>
    </dgm:pt>
    <dgm:pt modelId="{5028419A-21B0-435A-A0FA-37DAE37656FE}" type="sibTrans" cxnId="{BF14D739-296F-43B0-A5BE-E6A8DDFE238A}">
      <dgm:prSet/>
      <dgm:spPr/>
      <dgm:t>
        <a:bodyPr/>
        <a:lstStyle/>
        <a:p>
          <a:endParaRPr lang="nl-BE"/>
        </a:p>
      </dgm:t>
    </dgm:pt>
    <dgm:pt modelId="{DDE933C1-2CED-4214-87A4-ACA6790BEE70}">
      <dgm:prSet phldrT="[Tekst]"/>
      <dgm:spPr/>
      <dgm:t>
        <a:bodyPr/>
        <a:lstStyle/>
        <a:p>
          <a:r>
            <a:rPr lang="nl-BE" dirty="0"/>
            <a:t>Gods berg (19-24)</a:t>
          </a:r>
        </a:p>
      </dgm:t>
    </dgm:pt>
    <dgm:pt modelId="{E142C792-ACFF-4C64-9702-FD7183BED096}" type="parTrans" cxnId="{E9AAA6FF-97ED-46B4-A8BE-E022C8088718}">
      <dgm:prSet/>
      <dgm:spPr/>
      <dgm:t>
        <a:bodyPr/>
        <a:lstStyle/>
        <a:p>
          <a:endParaRPr lang="nl-BE"/>
        </a:p>
      </dgm:t>
    </dgm:pt>
    <dgm:pt modelId="{6037EDC6-CC71-4C90-BF2B-EA0E278742A9}" type="sibTrans" cxnId="{E9AAA6FF-97ED-46B4-A8BE-E022C8088718}">
      <dgm:prSet/>
      <dgm:spPr/>
      <dgm:t>
        <a:bodyPr/>
        <a:lstStyle/>
        <a:p>
          <a:endParaRPr lang="nl-BE"/>
        </a:p>
      </dgm:t>
    </dgm:pt>
    <dgm:pt modelId="{759CCFD9-C3E1-4387-B7DD-056C5BAAE761}">
      <dgm:prSet phldrT="[Tekst]"/>
      <dgm:spPr/>
      <dgm:t>
        <a:bodyPr/>
        <a:lstStyle/>
        <a:p>
          <a:r>
            <a:rPr lang="nl-BE" dirty="0"/>
            <a:t>Gods tent (25-40)</a:t>
          </a:r>
        </a:p>
      </dgm:t>
    </dgm:pt>
    <dgm:pt modelId="{AA41A30A-2B92-47E7-9A40-4E592A02E5BF}" type="parTrans" cxnId="{03937759-F769-4684-80E8-C53A6F30DED3}">
      <dgm:prSet/>
      <dgm:spPr/>
      <dgm:t>
        <a:bodyPr/>
        <a:lstStyle/>
        <a:p>
          <a:endParaRPr lang="nl-BE"/>
        </a:p>
      </dgm:t>
    </dgm:pt>
    <dgm:pt modelId="{14611AB7-E3CE-4D52-807C-0C630AB5D810}" type="sibTrans" cxnId="{03937759-F769-4684-80E8-C53A6F30DED3}">
      <dgm:prSet/>
      <dgm:spPr/>
      <dgm:t>
        <a:bodyPr/>
        <a:lstStyle/>
        <a:p>
          <a:endParaRPr lang="nl-BE"/>
        </a:p>
      </dgm:t>
    </dgm:pt>
    <dgm:pt modelId="{64F89C1D-574B-402A-B04E-EBB309946B23}">
      <dgm:prSet phldrT="[Tekst]"/>
      <dgm:spPr/>
      <dgm:t>
        <a:bodyPr/>
        <a:lstStyle/>
        <a:p>
          <a:r>
            <a:rPr lang="nl-BE" dirty="0"/>
            <a:t>Eerste instructies (25-31)</a:t>
          </a:r>
        </a:p>
      </dgm:t>
    </dgm:pt>
    <dgm:pt modelId="{63CBC95F-7939-4264-A9C1-D2F411D28133}" type="parTrans" cxnId="{8E2FB925-4578-45A3-AD4D-7F35C6649C51}">
      <dgm:prSet/>
      <dgm:spPr/>
      <dgm:t>
        <a:bodyPr/>
        <a:lstStyle/>
        <a:p>
          <a:endParaRPr lang="nl-BE"/>
        </a:p>
      </dgm:t>
    </dgm:pt>
    <dgm:pt modelId="{63BEB32F-D366-4790-BAE6-034404C42239}" type="sibTrans" cxnId="{8E2FB925-4578-45A3-AD4D-7F35C6649C51}">
      <dgm:prSet/>
      <dgm:spPr/>
      <dgm:t>
        <a:bodyPr/>
        <a:lstStyle/>
        <a:p>
          <a:endParaRPr lang="nl-BE"/>
        </a:p>
      </dgm:t>
    </dgm:pt>
    <dgm:pt modelId="{476D4FA5-132F-4C2F-B338-0323D4E913E5}">
      <dgm:prSet phldrT="[Tekst]"/>
      <dgm:spPr/>
      <dgm:t>
        <a:bodyPr/>
        <a:lstStyle/>
        <a:p>
          <a:r>
            <a:rPr lang="nl-BE" dirty="0"/>
            <a:t>Tien rampen</a:t>
          </a:r>
          <a:br>
            <a:rPr lang="nl-BE" dirty="0"/>
          </a:br>
          <a:r>
            <a:rPr lang="nl-BE" dirty="0"/>
            <a:t>(7-11)</a:t>
          </a:r>
        </a:p>
      </dgm:t>
    </dgm:pt>
    <dgm:pt modelId="{4C3F9085-4AAA-41D6-B608-8965FC08A0B5}" type="parTrans" cxnId="{3F779F88-EBAA-4BFB-B689-D8CC8A6ABEBC}">
      <dgm:prSet/>
      <dgm:spPr/>
      <dgm:t>
        <a:bodyPr/>
        <a:lstStyle/>
        <a:p>
          <a:endParaRPr lang="nl-BE"/>
        </a:p>
      </dgm:t>
    </dgm:pt>
    <dgm:pt modelId="{15728CEB-0805-4D44-AF47-38FB5A154DAB}" type="sibTrans" cxnId="{3F779F88-EBAA-4BFB-B689-D8CC8A6ABEBC}">
      <dgm:prSet/>
      <dgm:spPr/>
      <dgm:t>
        <a:bodyPr/>
        <a:lstStyle/>
        <a:p>
          <a:endParaRPr lang="nl-BE"/>
        </a:p>
      </dgm:t>
    </dgm:pt>
    <dgm:pt modelId="{B399F4AE-31B0-4AA7-B7D5-8F0F0748CD3A}">
      <dgm:prSet phldrT="[Tekst]"/>
      <dgm:spPr/>
      <dgm:t>
        <a:bodyPr/>
        <a:lstStyle/>
        <a:p>
          <a:r>
            <a:rPr lang="nl-BE" dirty="0"/>
            <a:t>Israëls roeping (19)</a:t>
          </a:r>
          <a:br>
            <a:rPr lang="nl-BE" dirty="0"/>
          </a:br>
          <a:r>
            <a:rPr lang="nl-BE" dirty="0"/>
            <a:t>[01/06/1445vC]</a:t>
          </a:r>
        </a:p>
      </dgm:t>
    </dgm:pt>
    <dgm:pt modelId="{2684CA25-06AB-4505-B4CF-5B07C0D06192}" type="parTrans" cxnId="{5733A124-E1C1-4E2F-BE03-E11BC2EA5BE3}">
      <dgm:prSet/>
      <dgm:spPr/>
      <dgm:t>
        <a:bodyPr/>
        <a:lstStyle/>
        <a:p>
          <a:endParaRPr lang="nl-BE"/>
        </a:p>
      </dgm:t>
    </dgm:pt>
    <dgm:pt modelId="{3D6588F5-D569-4974-83C9-47A27952A5CD}" type="sibTrans" cxnId="{5733A124-E1C1-4E2F-BE03-E11BC2EA5BE3}">
      <dgm:prSet/>
      <dgm:spPr/>
      <dgm:t>
        <a:bodyPr/>
        <a:lstStyle/>
        <a:p>
          <a:endParaRPr lang="nl-BE"/>
        </a:p>
      </dgm:t>
    </dgm:pt>
    <dgm:pt modelId="{A122B14F-F342-402D-9E67-E2D85D31AE8C}">
      <dgm:prSet phldrT="[Tekst]"/>
      <dgm:spPr/>
      <dgm:t>
        <a:bodyPr/>
        <a:lstStyle/>
        <a:p>
          <a:r>
            <a:rPr lang="nl-BE" dirty="0"/>
            <a:t>Tien Woorden (20)</a:t>
          </a:r>
        </a:p>
      </dgm:t>
    </dgm:pt>
    <dgm:pt modelId="{04F5F309-2018-468F-96EA-919550E66A7C}" type="parTrans" cxnId="{D351F646-4D38-4A6B-89B5-B909867DA3A4}">
      <dgm:prSet/>
      <dgm:spPr/>
      <dgm:t>
        <a:bodyPr/>
        <a:lstStyle/>
        <a:p>
          <a:endParaRPr lang="nl-BE"/>
        </a:p>
      </dgm:t>
    </dgm:pt>
    <dgm:pt modelId="{669C9BA8-A2BA-4BA3-81E6-DCF53C2BDACE}" type="sibTrans" cxnId="{D351F646-4D38-4A6B-89B5-B909867DA3A4}">
      <dgm:prSet/>
      <dgm:spPr/>
      <dgm:t>
        <a:bodyPr/>
        <a:lstStyle/>
        <a:p>
          <a:endParaRPr lang="nl-BE"/>
        </a:p>
      </dgm:t>
    </dgm:pt>
    <dgm:pt modelId="{E7EF17AB-7453-4277-B7E4-972452D90608}">
      <dgm:prSet phldrT="[Tekst]"/>
      <dgm:spPr/>
      <dgm:t>
        <a:bodyPr/>
        <a:lstStyle/>
        <a:p>
          <a:r>
            <a:rPr lang="nl-BE" dirty="0"/>
            <a:t>Verbondsboek (21-24)</a:t>
          </a:r>
        </a:p>
      </dgm:t>
    </dgm:pt>
    <dgm:pt modelId="{A0C69F56-027C-48F4-93F1-E0C4A08B236A}" type="parTrans" cxnId="{403610ED-DED2-4E0A-9B9C-AA8D00453ECB}">
      <dgm:prSet/>
      <dgm:spPr/>
      <dgm:t>
        <a:bodyPr/>
        <a:lstStyle/>
        <a:p>
          <a:endParaRPr lang="nl-BE"/>
        </a:p>
      </dgm:t>
    </dgm:pt>
    <dgm:pt modelId="{881C4121-6D31-456A-9B39-656358B8BB68}" type="sibTrans" cxnId="{403610ED-DED2-4E0A-9B9C-AA8D00453ECB}">
      <dgm:prSet/>
      <dgm:spPr/>
      <dgm:t>
        <a:bodyPr/>
        <a:lstStyle/>
        <a:p>
          <a:endParaRPr lang="nl-BE"/>
        </a:p>
      </dgm:t>
    </dgm:pt>
    <dgm:pt modelId="{242A75D2-A0C3-41A3-9190-7B1AA3F91E41}">
      <dgm:prSet phldrT="[Tekst]"/>
      <dgm:spPr/>
      <dgm:t>
        <a:bodyPr/>
        <a:lstStyle/>
        <a:p>
          <a:r>
            <a:rPr lang="nl-BE" dirty="0"/>
            <a:t>Terugval en Gods gezicht (32-34)</a:t>
          </a:r>
        </a:p>
      </dgm:t>
    </dgm:pt>
    <dgm:pt modelId="{180BC4CC-3217-49D6-816F-526BF4A7E8C3}" type="parTrans" cxnId="{63158F8E-8CF7-423C-8077-4A6633A1DF79}">
      <dgm:prSet/>
      <dgm:spPr/>
      <dgm:t>
        <a:bodyPr/>
        <a:lstStyle/>
        <a:p>
          <a:endParaRPr lang="nl-BE"/>
        </a:p>
      </dgm:t>
    </dgm:pt>
    <dgm:pt modelId="{15B3689A-39B0-4E23-8B26-DE89108F3D01}" type="sibTrans" cxnId="{63158F8E-8CF7-423C-8077-4A6633A1DF79}">
      <dgm:prSet/>
      <dgm:spPr/>
      <dgm:t>
        <a:bodyPr/>
        <a:lstStyle/>
        <a:p>
          <a:endParaRPr lang="nl-BE"/>
        </a:p>
      </dgm:t>
    </dgm:pt>
    <dgm:pt modelId="{AAB59A93-D825-4B11-8A4A-EA2EB3948CDE}">
      <dgm:prSet phldrT="[Tekst]"/>
      <dgm:spPr/>
      <dgm:t>
        <a:bodyPr/>
        <a:lstStyle/>
        <a:p>
          <a:r>
            <a:rPr lang="nl-BE" dirty="0"/>
            <a:t>Tweede instructies</a:t>
          </a:r>
          <a:br>
            <a:rPr lang="nl-BE" dirty="0"/>
          </a:br>
          <a:r>
            <a:rPr lang="nl-BE" dirty="0"/>
            <a:t>(35-39)</a:t>
          </a:r>
        </a:p>
      </dgm:t>
    </dgm:pt>
    <dgm:pt modelId="{3399BC95-6754-4621-BDE2-CE2CB3339B34}" type="parTrans" cxnId="{6A2CB185-9FCF-4FDA-93CE-7E048A005115}">
      <dgm:prSet/>
      <dgm:spPr/>
      <dgm:t>
        <a:bodyPr/>
        <a:lstStyle/>
        <a:p>
          <a:endParaRPr lang="nl-BE"/>
        </a:p>
      </dgm:t>
    </dgm:pt>
    <dgm:pt modelId="{C9C1AE8A-BD60-4784-9B85-47057F8A53DB}" type="sibTrans" cxnId="{6A2CB185-9FCF-4FDA-93CE-7E048A005115}">
      <dgm:prSet/>
      <dgm:spPr/>
      <dgm:t>
        <a:bodyPr/>
        <a:lstStyle/>
        <a:p>
          <a:endParaRPr lang="nl-BE"/>
        </a:p>
      </dgm:t>
    </dgm:pt>
    <dgm:pt modelId="{C7F2031A-6823-47F4-B65D-26AACF6ABEC5}">
      <dgm:prSet phldrT="[Tekst]"/>
      <dgm:spPr/>
      <dgm:t>
        <a:bodyPr/>
        <a:lstStyle/>
        <a:p>
          <a:r>
            <a:rPr lang="nl-BE" dirty="0" err="1"/>
            <a:t>Reddingslied</a:t>
          </a:r>
          <a:r>
            <a:rPr lang="nl-BE" dirty="0"/>
            <a:t> (14-15)</a:t>
          </a:r>
          <a:br>
            <a:rPr lang="nl-BE" dirty="0"/>
          </a:br>
          <a:r>
            <a:rPr lang="nl-BE" dirty="0"/>
            <a:t>[18/04/1445vC]</a:t>
          </a:r>
        </a:p>
      </dgm:t>
    </dgm:pt>
    <dgm:pt modelId="{8D353B13-9A08-4AC1-AACE-37A706902133}" type="parTrans" cxnId="{0DF463EA-8B09-4179-800B-B97E6478A1E0}">
      <dgm:prSet/>
      <dgm:spPr/>
      <dgm:t>
        <a:bodyPr/>
        <a:lstStyle/>
        <a:p>
          <a:endParaRPr lang="nl-BE"/>
        </a:p>
      </dgm:t>
    </dgm:pt>
    <dgm:pt modelId="{5B1F57C9-2063-4935-997A-EF20F0803DC9}" type="sibTrans" cxnId="{0DF463EA-8B09-4179-800B-B97E6478A1E0}">
      <dgm:prSet/>
      <dgm:spPr/>
      <dgm:t>
        <a:bodyPr/>
        <a:lstStyle/>
        <a:p>
          <a:endParaRPr lang="nl-BE"/>
        </a:p>
      </dgm:t>
    </dgm:pt>
    <dgm:pt modelId="{E72594E3-2E25-4A23-9B3F-9CE261FBCD11}">
      <dgm:prSet phldrT="[Tekst]"/>
      <dgm:spPr/>
      <dgm:t>
        <a:bodyPr/>
        <a:lstStyle/>
        <a:p>
          <a:r>
            <a:rPr lang="nl-BE" dirty="0"/>
            <a:t>Manna en water (16-18)</a:t>
          </a:r>
          <a:br>
            <a:rPr lang="nl-BE" dirty="0"/>
          </a:br>
          <a:r>
            <a:rPr lang="nl-BE" dirty="0"/>
            <a:t>[15/05/1445vC]</a:t>
          </a:r>
        </a:p>
      </dgm:t>
    </dgm:pt>
    <dgm:pt modelId="{8D3C9566-8A70-4EE8-8A7D-9176B9A2322C}" type="parTrans" cxnId="{F325FA99-5E8D-437C-8468-2A3F94BE00F5}">
      <dgm:prSet/>
      <dgm:spPr/>
      <dgm:t>
        <a:bodyPr/>
        <a:lstStyle/>
        <a:p>
          <a:endParaRPr lang="nl-BE"/>
        </a:p>
      </dgm:t>
    </dgm:pt>
    <dgm:pt modelId="{668D0344-6440-42FB-9422-6E2ACFEE1FB4}" type="sibTrans" cxnId="{F325FA99-5E8D-437C-8468-2A3F94BE00F5}">
      <dgm:prSet/>
      <dgm:spPr/>
      <dgm:t>
        <a:bodyPr/>
        <a:lstStyle/>
        <a:p>
          <a:endParaRPr lang="nl-BE"/>
        </a:p>
      </dgm:t>
    </dgm:pt>
    <dgm:pt modelId="{971D4067-B6CD-4794-92A1-71F035E55D3B}">
      <dgm:prSet phldrT="[Tekst]"/>
      <dgm:spPr/>
      <dgm:t>
        <a:bodyPr/>
        <a:lstStyle/>
        <a:p>
          <a:r>
            <a:rPr lang="nl-BE" dirty="0"/>
            <a:t>Voltooiing tent</a:t>
          </a:r>
          <a:br>
            <a:rPr lang="nl-BE" dirty="0"/>
          </a:br>
          <a:r>
            <a:rPr lang="nl-BE" dirty="0"/>
            <a:t>[01/04/1445vC]</a:t>
          </a:r>
        </a:p>
      </dgm:t>
    </dgm:pt>
    <dgm:pt modelId="{98A4985F-B780-4B03-87DF-4C2E2C5B9C79}" type="parTrans" cxnId="{08CE07AD-F560-4BB7-98E7-973CB0F5B289}">
      <dgm:prSet/>
      <dgm:spPr/>
      <dgm:t>
        <a:bodyPr/>
        <a:lstStyle/>
        <a:p>
          <a:endParaRPr lang="nl-BE"/>
        </a:p>
      </dgm:t>
    </dgm:pt>
    <dgm:pt modelId="{545F5477-C360-4AAF-921F-338C87A9911F}" type="sibTrans" cxnId="{08CE07AD-F560-4BB7-98E7-973CB0F5B289}">
      <dgm:prSet/>
      <dgm:spPr/>
      <dgm:t>
        <a:bodyPr/>
        <a:lstStyle/>
        <a:p>
          <a:endParaRPr lang="nl-BE"/>
        </a:p>
      </dgm:t>
    </dgm:pt>
    <dgm:pt modelId="{7FF82992-B664-4EDC-8341-9690BD193E0A}" type="pres">
      <dgm:prSet presAssocID="{3D6472BE-C165-4B59-9366-9F999A9E71D9}" presName="theList" presStyleCnt="0">
        <dgm:presLayoutVars>
          <dgm:dir/>
          <dgm:animLvl val="lvl"/>
          <dgm:resizeHandles val="exact"/>
        </dgm:presLayoutVars>
      </dgm:prSet>
      <dgm:spPr/>
    </dgm:pt>
    <dgm:pt modelId="{7E8ECB43-13CE-4BBB-86D5-7135B8FCE77A}" type="pres">
      <dgm:prSet presAssocID="{062611F6-F03F-4FCB-AFEC-1AC1966CAC28}" presName="compNode" presStyleCnt="0"/>
      <dgm:spPr/>
    </dgm:pt>
    <dgm:pt modelId="{95666714-A72A-4F3F-88DF-9DD401F2921E}" type="pres">
      <dgm:prSet presAssocID="{062611F6-F03F-4FCB-AFEC-1AC1966CAC28}" presName="aNode" presStyleLbl="bgShp" presStyleIdx="0" presStyleCnt="3"/>
      <dgm:spPr/>
    </dgm:pt>
    <dgm:pt modelId="{2CC34534-4732-4D24-8F39-D2F0EFE98E65}" type="pres">
      <dgm:prSet presAssocID="{062611F6-F03F-4FCB-AFEC-1AC1966CAC28}" presName="textNode" presStyleLbl="bgShp" presStyleIdx="0" presStyleCnt="3"/>
      <dgm:spPr/>
    </dgm:pt>
    <dgm:pt modelId="{018DAA65-DB5C-4DAA-AFE6-9DB828432FBE}" type="pres">
      <dgm:prSet presAssocID="{062611F6-F03F-4FCB-AFEC-1AC1966CAC28}" presName="compChildNode" presStyleCnt="0"/>
      <dgm:spPr/>
    </dgm:pt>
    <dgm:pt modelId="{297EAC64-F057-44F7-8E65-EE570D9D502B}" type="pres">
      <dgm:prSet presAssocID="{062611F6-F03F-4FCB-AFEC-1AC1966CAC28}" presName="theInnerList" presStyleCnt="0"/>
      <dgm:spPr/>
    </dgm:pt>
    <dgm:pt modelId="{028C37A1-DC4B-4FD6-8734-EA5584BC0B9E}" type="pres">
      <dgm:prSet presAssocID="{2517F3D2-F9E7-4287-9162-6EB5808F8394}" presName="childNode" presStyleLbl="node1" presStyleIdx="0" presStyleCnt="12">
        <dgm:presLayoutVars>
          <dgm:bulletEnabled val="1"/>
        </dgm:presLayoutVars>
      </dgm:prSet>
      <dgm:spPr/>
    </dgm:pt>
    <dgm:pt modelId="{AE5745CB-2F3A-4CBD-9587-EF4543CCAF52}" type="pres">
      <dgm:prSet presAssocID="{2517F3D2-F9E7-4287-9162-6EB5808F8394}" presName="aSpace2" presStyleCnt="0"/>
      <dgm:spPr/>
    </dgm:pt>
    <dgm:pt modelId="{DECBE58D-2098-4618-9D0F-8B22C0B29185}" type="pres">
      <dgm:prSet presAssocID="{476D4FA5-132F-4C2F-B338-0323D4E913E5}" presName="childNode" presStyleLbl="node1" presStyleIdx="1" presStyleCnt="12">
        <dgm:presLayoutVars>
          <dgm:bulletEnabled val="1"/>
        </dgm:presLayoutVars>
      </dgm:prSet>
      <dgm:spPr/>
    </dgm:pt>
    <dgm:pt modelId="{8E2C41DD-D055-45E4-923C-34F72D33DC00}" type="pres">
      <dgm:prSet presAssocID="{476D4FA5-132F-4C2F-B338-0323D4E913E5}" presName="aSpace2" presStyleCnt="0"/>
      <dgm:spPr/>
    </dgm:pt>
    <dgm:pt modelId="{BF0ADCA1-A869-4E04-835F-9F4550A24E84}" type="pres">
      <dgm:prSet presAssocID="{15B0DDC6-2E6B-46AA-B202-AA38AB5F63E5}" presName="childNode" presStyleLbl="node1" presStyleIdx="2" presStyleCnt="12">
        <dgm:presLayoutVars>
          <dgm:bulletEnabled val="1"/>
        </dgm:presLayoutVars>
      </dgm:prSet>
      <dgm:spPr/>
    </dgm:pt>
    <dgm:pt modelId="{508B3954-46B6-4E84-AF00-537BBC3C15DA}" type="pres">
      <dgm:prSet presAssocID="{15B0DDC6-2E6B-46AA-B202-AA38AB5F63E5}" presName="aSpace2" presStyleCnt="0"/>
      <dgm:spPr/>
    </dgm:pt>
    <dgm:pt modelId="{F0A90A07-0028-4C14-B940-59C1C661948D}" type="pres">
      <dgm:prSet presAssocID="{C7F2031A-6823-47F4-B65D-26AACF6ABEC5}" presName="childNode" presStyleLbl="node1" presStyleIdx="3" presStyleCnt="12">
        <dgm:presLayoutVars>
          <dgm:bulletEnabled val="1"/>
        </dgm:presLayoutVars>
      </dgm:prSet>
      <dgm:spPr/>
    </dgm:pt>
    <dgm:pt modelId="{F9701ACF-21E5-4939-9CAD-B6E1622D42A4}" type="pres">
      <dgm:prSet presAssocID="{C7F2031A-6823-47F4-B65D-26AACF6ABEC5}" presName="aSpace2" presStyleCnt="0"/>
      <dgm:spPr/>
    </dgm:pt>
    <dgm:pt modelId="{E7E38D8C-44E6-425E-8736-40B44E6E4DAF}" type="pres">
      <dgm:prSet presAssocID="{E72594E3-2E25-4A23-9B3F-9CE261FBCD11}" presName="childNode" presStyleLbl="node1" presStyleIdx="4" presStyleCnt="12">
        <dgm:presLayoutVars>
          <dgm:bulletEnabled val="1"/>
        </dgm:presLayoutVars>
      </dgm:prSet>
      <dgm:spPr/>
    </dgm:pt>
    <dgm:pt modelId="{4A89A605-B05A-4D50-8152-A19FA780D23A}" type="pres">
      <dgm:prSet presAssocID="{062611F6-F03F-4FCB-AFEC-1AC1966CAC28}" presName="aSpace" presStyleCnt="0"/>
      <dgm:spPr/>
    </dgm:pt>
    <dgm:pt modelId="{5A64454E-3FFC-44B2-AC12-89BEFF2D89FF}" type="pres">
      <dgm:prSet presAssocID="{DDE933C1-2CED-4214-87A4-ACA6790BEE70}" presName="compNode" presStyleCnt="0"/>
      <dgm:spPr/>
    </dgm:pt>
    <dgm:pt modelId="{B5672D4D-1A99-4645-BC15-61C93AB7D011}" type="pres">
      <dgm:prSet presAssocID="{DDE933C1-2CED-4214-87A4-ACA6790BEE70}" presName="aNode" presStyleLbl="bgShp" presStyleIdx="1" presStyleCnt="3"/>
      <dgm:spPr/>
    </dgm:pt>
    <dgm:pt modelId="{41153008-550F-4250-BD4F-2E6ED30BC3D1}" type="pres">
      <dgm:prSet presAssocID="{DDE933C1-2CED-4214-87A4-ACA6790BEE70}" presName="textNode" presStyleLbl="bgShp" presStyleIdx="1" presStyleCnt="3"/>
      <dgm:spPr/>
    </dgm:pt>
    <dgm:pt modelId="{A740C9D2-ACC0-427C-A669-FDB910D894C0}" type="pres">
      <dgm:prSet presAssocID="{DDE933C1-2CED-4214-87A4-ACA6790BEE70}" presName="compChildNode" presStyleCnt="0"/>
      <dgm:spPr/>
    </dgm:pt>
    <dgm:pt modelId="{19A1824B-DD20-4E75-8D98-F99088491093}" type="pres">
      <dgm:prSet presAssocID="{DDE933C1-2CED-4214-87A4-ACA6790BEE70}" presName="theInnerList" presStyleCnt="0"/>
      <dgm:spPr/>
    </dgm:pt>
    <dgm:pt modelId="{F6F17774-1E94-476A-99BF-133E668234C8}" type="pres">
      <dgm:prSet presAssocID="{B399F4AE-31B0-4AA7-B7D5-8F0F0748CD3A}" presName="childNode" presStyleLbl="node1" presStyleIdx="5" presStyleCnt="12">
        <dgm:presLayoutVars>
          <dgm:bulletEnabled val="1"/>
        </dgm:presLayoutVars>
      </dgm:prSet>
      <dgm:spPr/>
    </dgm:pt>
    <dgm:pt modelId="{B0111539-FDF5-4C2F-9894-069A8AF83519}" type="pres">
      <dgm:prSet presAssocID="{B399F4AE-31B0-4AA7-B7D5-8F0F0748CD3A}" presName="aSpace2" presStyleCnt="0"/>
      <dgm:spPr/>
    </dgm:pt>
    <dgm:pt modelId="{CBD2B97C-C91A-435E-A1EB-13E497E2C9A9}" type="pres">
      <dgm:prSet presAssocID="{A122B14F-F342-402D-9E67-E2D85D31AE8C}" presName="childNode" presStyleLbl="node1" presStyleIdx="6" presStyleCnt="12">
        <dgm:presLayoutVars>
          <dgm:bulletEnabled val="1"/>
        </dgm:presLayoutVars>
      </dgm:prSet>
      <dgm:spPr/>
    </dgm:pt>
    <dgm:pt modelId="{912FCB8C-ABDC-4B5E-9741-F459BE4C47B8}" type="pres">
      <dgm:prSet presAssocID="{A122B14F-F342-402D-9E67-E2D85D31AE8C}" presName="aSpace2" presStyleCnt="0"/>
      <dgm:spPr/>
    </dgm:pt>
    <dgm:pt modelId="{3E4F9E48-8B02-41A4-851F-9D0DF4BC83C9}" type="pres">
      <dgm:prSet presAssocID="{E7EF17AB-7453-4277-B7E4-972452D90608}" presName="childNode" presStyleLbl="node1" presStyleIdx="7" presStyleCnt="12">
        <dgm:presLayoutVars>
          <dgm:bulletEnabled val="1"/>
        </dgm:presLayoutVars>
      </dgm:prSet>
      <dgm:spPr/>
    </dgm:pt>
    <dgm:pt modelId="{51B9C9CB-AB38-43DC-94AD-4D6A629E9D81}" type="pres">
      <dgm:prSet presAssocID="{DDE933C1-2CED-4214-87A4-ACA6790BEE70}" presName="aSpace" presStyleCnt="0"/>
      <dgm:spPr/>
    </dgm:pt>
    <dgm:pt modelId="{B2DF088B-15C6-4F28-B4D8-0AA7284EE25A}" type="pres">
      <dgm:prSet presAssocID="{759CCFD9-C3E1-4387-B7DD-056C5BAAE761}" presName="compNode" presStyleCnt="0"/>
      <dgm:spPr/>
    </dgm:pt>
    <dgm:pt modelId="{DDC8D23F-8B82-450B-8056-8A7168F54705}" type="pres">
      <dgm:prSet presAssocID="{759CCFD9-C3E1-4387-B7DD-056C5BAAE761}" presName="aNode" presStyleLbl="bgShp" presStyleIdx="2" presStyleCnt="3"/>
      <dgm:spPr/>
    </dgm:pt>
    <dgm:pt modelId="{408B5EB7-A0F4-4C77-929C-366102A3BEF5}" type="pres">
      <dgm:prSet presAssocID="{759CCFD9-C3E1-4387-B7DD-056C5BAAE761}" presName="textNode" presStyleLbl="bgShp" presStyleIdx="2" presStyleCnt="3"/>
      <dgm:spPr/>
    </dgm:pt>
    <dgm:pt modelId="{7ADE9E54-0F75-4E21-B7A7-EBB2080774D3}" type="pres">
      <dgm:prSet presAssocID="{759CCFD9-C3E1-4387-B7DD-056C5BAAE761}" presName="compChildNode" presStyleCnt="0"/>
      <dgm:spPr/>
    </dgm:pt>
    <dgm:pt modelId="{928EA5D4-C6A9-441E-97C8-D069430B6409}" type="pres">
      <dgm:prSet presAssocID="{759CCFD9-C3E1-4387-B7DD-056C5BAAE761}" presName="theInnerList" presStyleCnt="0"/>
      <dgm:spPr/>
    </dgm:pt>
    <dgm:pt modelId="{DBEAC0A9-9074-422D-994F-0C323B405259}" type="pres">
      <dgm:prSet presAssocID="{64F89C1D-574B-402A-B04E-EBB309946B23}" presName="childNode" presStyleLbl="node1" presStyleIdx="8" presStyleCnt="12">
        <dgm:presLayoutVars>
          <dgm:bulletEnabled val="1"/>
        </dgm:presLayoutVars>
      </dgm:prSet>
      <dgm:spPr/>
    </dgm:pt>
    <dgm:pt modelId="{F5ACAC1B-7FEA-405B-803A-4ABACA168E6A}" type="pres">
      <dgm:prSet presAssocID="{64F89C1D-574B-402A-B04E-EBB309946B23}" presName="aSpace2" presStyleCnt="0"/>
      <dgm:spPr/>
    </dgm:pt>
    <dgm:pt modelId="{7CD5396A-2115-4C8A-BC38-B8713C2A4484}" type="pres">
      <dgm:prSet presAssocID="{242A75D2-A0C3-41A3-9190-7B1AA3F91E41}" presName="childNode" presStyleLbl="node1" presStyleIdx="9" presStyleCnt="12">
        <dgm:presLayoutVars>
          <dgm:bulletEnabled val="1"/>
        </dgm:presLayoutVars>
      </dgm:prSet>
      <dgm:spPr/>
    </dgm:pt>
    <dgm:pt modelId="{835847E4-3132-4B87-BD69-E86E45B735EA}" type="pres">
      <dgm:prSet presAssocID="{242A75D2-A0C3-41A3-9190-7B1AA3F91E41}" presName="aSpace2" presStyleCnt="0"/>
      <dgm:spPr/>
    </dgm:pt>
    <dgm:pt modelId="{85BD9C92-6C96-491A-92C4-5A95B999E5B9}" type="pres">
      <dgm:prSet presAssocID="{AAB59A93-D825-4B11-8A4A-EA2EB3948CDE}" presName="childNode" presStyleLbl="node1" presStyleIdx="10" presStyleCnt="12">
        <dgm:presLayoutVars>
          <dgm:bulletEnabled val="1"/>
        </dgm:presLayoutVars>
      </dgm:prSet>
      <dgm:spPr/>
    </dgm:pt>
    <dgm:pt modelId="{36E29318-5396-4248-8110-EB4F1F3A3610}" type="pres">
      <dgm:prSet presAssocID="{AAB59A93-D825-4B11-8A4A-EA2EB3948CDE}" presName="aSpace2" presStyleCnt="0"/>
      <dgm:spPr/>
    </dgm:pt>
    <dgm:pt modelId="{C8758BBB-C0DE-4832-94B1-6955EFDB7208}" type="pres">
      <dgm:prSet presAssocID="{971D4067-B6CD-4794-92A1-71F035E55D3B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617B4B0F-E7B8-4D44-A503-E62A14B1DBA8}" type="presOf" srcId="{15B0DDC6-2E6B-46AA-B202-AA38AB5F63E5}" destId="{BF0ADCA1-A869-4E04-835F-9F4550A24E84}" srcOrd="0" destOrd="0" presId="urn:microsoft.com/office/officeart/2005/8/layout/lProcess2"/>
    <dgm:cxn modelId="{ACF86716-17BE-4604-8B5F-AFBCD5294A98}" type="presOf" srcId="{DDE933C1-2CED-4214-87A4-ACA6790BEE70}" destId="{B5672D4D-1A99-4645-BC15-61C93AB7D011}" srcOrd="0" destOrd="0" presId="urn:microsoft.com/office/officeart/2005/8/layout/lProcess2"/>
    <dgm:cxn modelId="{E76C6419-325D-4204-A441-1F0BB60B9721}" type="presOf" srcId="{2517F3D2-F9E7-4287-9162-6EB5808F8394}" destId="{028C37A1-DC4B-4FD6-8734-EA5584BC0B9E}" srcOrd="0" destOrd="0" presId="urn:microsoft.com/office/officeart/2005/8/layout/lProcess2"/>
    <dgm:cxn modelId="{00615922-140C-4640-8789-64D8A1B881FC}" type="presOf" srcId="{C7F2031A-6823-47F4-B65D-26AACF6ABEC5}" destId="{F0A90A07-0028-4C14-B940-59C1C661948D}" srcOrd="0" destOrd="0" presId="urn:microsoft.com/office/officeart/2005/8/layout/lProcess2"/>
    <dgm:cxn modelId="{5733A124-E1C1-4E2F-BE03-E11BC2EA5BE3}" srcId="{DDE933C1-2CED-4214-87A4-ACA6790BEE70}" destId="{B399F4AE-31B0-4AA7-B7D5-8F0F0748CD3A}" srcOrd="0" destOrd="0" parTransId="{2684CA25-06AB-4505-B4CF-5B07C0D06192}" sibTransId="{3D6588F5-D569-4974-83C9-47A27952A5CD}"/>
    <dgm:cxn modelId="{8E2FB925-4578-45A3-AD4D-7F35C6649C51}" srcId="{759CCFD9-C3E1-4387-B7DD-056C5BAAE761}" destId="{64F89C1D-574B-402A-B04E-EBB309946B23}" srcOrd="0" destOrd="0" parTransId="{63CBC95F-7939-4264-A9C1-D2F411D28133}" sibTransId="{63BEB32F-D366-4790-BAE6-034404C42239}"/>
    <dgm:cxn modelId="{BF14D739-296F-43B0-A5BE-E6A8DDFE238A}" srcId="{062611F6-F03F-4FCB-AFEC-1AC1966CAC28}" destId="{15B0DDC6-2E6B-46AA-B202-AA38AB5F63E5}" srcOrd="2" destOrd="0" parTransId="{B233B487-189C-4365-8004-706AB6894C2D}" sibTransId="{5028419A-21B0-435A-A0FA-37DAE37656FE}"/>
    <dgm:cxn modelId="{8822855C-B6E4-414F-9200-43B2482C3CAC}" type="presOf" srcId="{64F89C1D-574B-402A-B04E-EBB309946B23}" destId="{DBEAC0A9-9074-422D-994F-0C323B405259}" srcOrd="0" destOrd="0" presId="urn:microsoft.com/office/officeart/2005/8/layout/lProcess2"/>
    <dgm:cxn modelId="{B2D82961-B438-4910-8B71-184CB506F58F}" type="presOf" srcId="{3D6472BE-C165-4B59-9366-9F999A9E71D9}" destId="{7FF82992-B664-4EDC-8341-9690BD193E0A}" srcOrd="0" destOrd="0" presId="urn:microsoft.com/office/officeart/2005/8/layout/lProcess2"/>
    <dgm:cxn modelId="{E89F1A45-3A2C-45BE-8B76-F3C88697A220}" type="presOf" srcId="{759CCFD9-C3E1-4387-B7DD-056C5BAAE761}" destId="{DDC8D23F-8B82-450B-8056-8A7168F54705}" srcOrd="0" destOrd="0" presId="urn:microsoft.com/office/officeart/2005/8/layout/lProcess2"/>
    <dgm:cxn modelId="{EAAAE866-4248-444E-AED8-B8911F544161}" type="presOf" srcId="{A122B14F-F342-402D-9E67-E2D85D31AE8C}" destId="{CBD2B97C-C91A-435E-A1EB-13E497E2C9A9}" srcOrd="0" destOrd="0" presId="urn:microsoft.com/office/officeart/2005/8/layout/lProcess2"/>
    <dgm:cxn modelId="{D351F646-4D38-4A6B-89B5-B909867DA3A4}" srcId="{DDE933C1-2CED-4214-87A4-ACA6790BEE70}" destId="{A122B14F-F342-402D-9E67-E2D85D31AE8C}" srcOrd="1" destOrd="0" parTransId="{04F5F309-2018-468F-96EA-919550E66A7C}" sibTransId="{669C9BA8-A2BA-4BA3-81E6-DCF53C2BDACE}"/>
    <dgm:cxn modelId="{8F8C0868-11FF-49BD-8D5E-3D1B22E74402}" type="presOf" srcId="{759CCFD9-C3E1-4387-B7DD-056C5BAAE761}" destId="{408B5EB7-A0F4-4C77-929C-366102A3BEF5}" srcOrd="1" destOrd="0" presId="urn:microsoft.com/office/officeart/2005/8/layout/lProcess2"/>
    <dgm:cxn modelId="{2A754249-10DC-452E-93C1-2C686712E1B4}" type="presOf" srcId="{062611F6-F03F-4FCB-AFEC-1AC1966CAC28}" destId="{2CC34534-4732-4D24-8F39-D2F0EFE98E65}" srcOrd="1" destOrd="0" presId="urn:microsoft.com/office/officeart/2005/8/layout/lProcess2"/>
    <dgm:cxn modelId="{D3F94A6C-C133-4915-A15B-EAA84D32992F}" type="presOf" srcId="{AAB59A93-D825-4B11-8A4A-EA2EB3948CDE}" destId="{85BD9C92-6C96-491A-92C4-5A95B999E5B9}" srcOrd="0" destOrd="0" presId="urn:microsoft.com/office/officeart/2005/8/layout/lProcess2"/>
    <dgm:cxn modelId="{0B945A6C-B4CB-4FF7-B93A-D674C8DE94DC}" type="presOf" srcId="{DDE933C1-2CED-4214-87A4-ACA6790BEE70}" destId="{41153008-550F-4250-BD4F-2E6ED30BC3D1}" srcOrd="1" destOrd="0" presId="urn:microsoft.com/office/officeart/2005/8/layout/lProcess2"/>
    <dgm:cxn modelId="{C7F5DC6C-77C7-40B1-9F97-2E79BE29FC38}" type="presOf" srcId="{062611F6-F03F-4FCB-AFEC-1AC1966CAC28}" destId="{95666714-A72A-4F3F-88DF-9DD401F2921E}" srcOrd="0" destOrd="0" presId="urn:microsoft.com/office/officeart/2005/8/layout/lProcess2"/>
    <dgm:cxn modelId="{A5212E57-D8F3-4097-AB95-CC49831BC78B}" type="presOf" srcId="{242A75D2-A0C3-41A3-9190-7B1AA3F91E41}" destId="{7CD5396A-2115-4C8A-BC38-B8713C2A4484}" srcOrd="0" destOrd="0" presId="urn:microsoft.com/office/officeart/2005/8/layout/lProcess2"/>
    <dgm:cxn modelId="{03937759-F769-4684-80E8-C53A6F30DED3}" srcId="{3D6472BE-C165-4B59-9366-9F999A9E71D9}" destId="{759CCFD9-C3E1-4387-B7DD-056C5BAAE761}" srcOrd="2" destOrd="0" parTransId="{AA41A30A-2B92-47E7-9A40-4E592A02E5BF}" sibTransId="{14611AB7-E3CE-4D52-807C-0C630AB5D810}"/>
    <dgm:cxn modelId="{6A2CB185-9FCF-4FDA-93CE-7E048A005115}" srcId="{759CCFD9-C3E1-4387-B7DD-056C5BAAE761}" destId="{AAB59A93-D825-4B11-8A4A-EA2EB3948CDE}" srcOrd="2" destOrd="0" parTransId="{3399BC95-6754-4621-BDE2-CE2CB3339B34}" sibTransId="{C9C1AE8A-BD60-4784-9B85-47057F8A53DB}"/>
    <dgm:cxn modelId="{3F779F88-EBAA-4BFB-B689-D8CC8A6ABEBC}" srcId="{062611F6-F03F-4FCB-AFEC-1AC1966CAC28}" destId="{476D4FA5-132F-4C2F-B338-0323D4E913E5}" srcOrd="1" destOrd="0" parTransId="{4C3F9085-4AAA-41D6-B608-8965FC08A0B5}" sibTransId="{15728CEB-0805-4D44-AF47-38FB5A154DAB}"/>
    <dgm:cxn modelId="{63158F8E-8CF7-423C-8077-4A6633A1DF79}" srcId="{759CCFD9-C3E1-4387-B7DD-056C5BAAE761}" destId="{242A75D2-A0C3-41A3-9190-7B1AA3F91E41}" srcOrd="1" destOrd="0" parTransId="{180BC4CC-3217-49D6-816F-526BF4A7E8C3}" sibTransId="{15B3689A-39B0-4E23-8B26-DE89108F3D01}"/>
    <dgm:cxn modelId="{F325FA99-5E8D-437C-8468-2A3F94BE00F5}" srcId="{062611F6-F03F-4FCB-AFEC-1AC1966CAC28}" destId="{E72594E3-2E25-4A23-9B3F-9CE261FBCD11}" srcOrd="4" destOrd="0" parTransId="{8D3C9566-8A70-4EE8-8A7D-9176B9A2322C}" sibTransId="{668D0344-6440-42FB-9422-6E2ACFEE1FB4}"/>
    <dgm:cxn modelId="{08CE07AD-F560-4BB7-98E7-973CB0F5B289}" srcId="{759CCFD9-C3E1-4387-B7DD-056C5BAAE761}" destId="{971D4067-B6CD-4794-92A1-71F035E55D3B}" srcOrd="3" destOrd="0" parTransId="{98A4985F-B780-4B03-87DF-4C2E2C5B9C79}" sibTransId="{545F5477-C360-4AAF-921F-338C87A9911F}"/>
    <dgm:cxn modelId="{8DFDE7B5-5142-4685-B97D-BE88F04C135F}" type="presOf" srcId="{476D4FA5-132F-4C2F-B338-0323D4E913E5}" destId="{DECBE58D-2098-4618-9D0F-8B22C0B29185}" srcOrd="0" destOrd="0" presId="urn:microsoft.com/office/officeart/2005/8/layout/lProcess2"/>
    <dgm:cxn modelId="{B7A257B6-06E9-4C6D-92BC-D8C39A2D944F}" srcId="{062611F6-F03F-4FCB-AFEC-1AC1966CAC28}" destId="{2517F3D2-F9E7-4287-9162-6EB5808F8394}" srcOrd="0" destOrd="0" parTransId="{B08D37B5-921F-455D-8FC5-3703A4033DF1}" sibTransId="{EE35BC94-97E1-46B5-949B-9815F6ED3F6E}"/>
    <dgm:cxn modelId="{718DD6C4-D837-4C1D-9571-D6524C373F78}" type="presOf" srcId="{B399F4AE-31B0-4AA7-B7D5-8F0F0748CD3A}" destId="{F6F17774-1E94-476A-99BF-133E668234C8}" srcOrd="0" destOrd="0" presId="urn:microsoft.com/office/officeart/2005/8/layout/lProcess2"/>
    <dgm:cxn modelId="{F27438C9-E2B5-46A5-A509-7996DA49DE45}" type="presOf" srcId="{971D4067-B6CD-4794-92A1-71F035E55D3B}" destId="{C8758BBB-C0DE-4832-94B1-6955EFDB7208}" srcOrd="0" destOrd="0" presId="urn:microsoft.com/office/officeart/2005/8/layout/lProcess2"/>
    <dgm:cxn modelId="{93770FE5-97FB-4F00-B289-A2378AE2E9F5}" srcId="{3D6472BE-C165-4B59-9366-9F999A9E71D9}" destId="{062611F6-F03F-4FCB-AFEC-1AC1966CAC28}" srcOrd="0" destOrd="0" parTransId="{D3C02568-0176-43DC-99E3-5348003403AE}" sibTransId="{4FD1BA29-9804-4EB9-A9DB-40F07E0911EC}"/>
    <dgm:cxn modelId="{45C35CEA-898A-4B8F-AF92-E6EEC126D963}" type="presOf" srcId="{E7EF17AB-7453-4277-B7E4-972452D90608}" destId="{3E4F9E48-8B02-41A4-851F-9D0DF4BC83C9}" srcOrd="0" destOrd="0" presId="urn:microsoft.com/office/officeart/2005/8/layout/lProcess2"/>
    <dgm:cxn modelId="{0DF463EA-8B09-4179-800B-B97E6478A1E0}" srcId="{062611F6-F03F-4FCB-AFEC-1AC1966CAC28}" destId="{C7F2031A-6823-47F4-B65D-26AACF6ABEC5}" srcOrd="3" destOrd="0" parTransId="{8D353B13-9A08-4AC1-AACE-37A706902133}" sibTransId="{5B1F57C9-2063-4935-997A-EF20F0803DC9}"/>
    <dgm:cxn modelId="{403610ED-DED2-4E0A-9B9C-AA8D00453ECB}" srcId="{DDE933C1-2CED-4214-87A4-ACA6790BEE70}" destId="{E7EF17AB-7453-4277-B7E4-972452D90608}" srcOrd="2" destOrd="0" parTransId="{A0C69F56-027C-48F4-93F1-E0C4A08B236A}" sibTransId="{881C4121-6D31-456A-9B39-656358B8BB68}"/>
    <dgm:cxn modelId="{4ADD50FF-D360-4380-83EC-0C79056B5EF5}" type="presOf" srcId="{E72594E3-2E25-4A23-9B3F-9CE261FBCD11}" destId="{E7E38D8C-44E6-425E-8736-40B44E6E4DAF}" srcOrd="0" destOrd="0" presId="urn:microsoft.com/office/officeart/2005/8/layout/lProcess2"/>
    <dgm:cxn modelId="{E9AAA6FF-97ED-46B4-A8BE-E022C8088718}" srcId="{3D6472BE-C165-4B59-9366-9F999A9E71D9}" destId="{DDE933C1-2CED-4214-87A4-ACA6790BEE70}" srcOrd="1" destOrd="0" parTransId="{E142C792-ACFF-4C64-9702-FD7183BED096}" sibTransId="{6037EDC6-CC71-4C90-BF2B-EA0E278742A9}"/>
    <dgm:cxn modelId="{4240FA99-C7D5-4176-9A65-AD3753FAAB00}" type="presParOf" srcId="{7FF82992-B664-4EDC-8341-9690BD193E0A}" destId="{7E8ECB43-13CE-4BBB-86D5-7135B8FCE77A}" srcOrd="0" destOrd="0" presId="urn:microsoft.com/office/officeart/2005/8/layout/lProcess2"/>
    <dgm:cxn modelId="{6A6F35B0-ACD5-4658-93FD-B3AD4BCB3222}" type="presParOf" srcId="{7E8ECB43-13CE-4BBB-86D5-7135B8FCE77A}" destId="{95666714-A72A-4F3F-88DF-9DD401F2921E}" srcOrd="0" destOrd="0" presId="urn:microsoft.com/office/officeart/2005/8/layout/lProcess2"/>
    <dgm:cxn modelId="{0015E8A6-C077-4519-A753-995F28CDE24A}" type="presParOf" srcId="{7E8ECB43-13CE-4BBB-86D5-7135B8FCE77A}" destId="{2CC34534-4732-4D24-8F39-D2F0EFE98E65}" srcOrd="1" destOrd="0" presId="urn:microsoft.com/office/officeart/2005/8/layout/lProcess2"/>
    <dgm:cxn modelId="{DA2ED3D7-A42B-400C-9865-E893697F559D}" type="presParOf" srcId="{7E8ECB43-13CE-4BBB-86D5-7135B8FCE77A}" destId="{018DAA65-DB5C-4DAA-AFE6-9DB828432FBE}" srcOrd="2" destOrd="0" presId="urn:microsoft.com/office/officeart/2005/8/layout/lProcess2"/>
    <dgm:cxn modelId="{26EF0038-D177-4B21-94DC-DA3E28239D3F}" type="presParOf" srcId="{018DAA65-DB5C-4DAA-AFE6-9DB828432FBE}" destId="{297EAC64-F057-44F7-8E65-EE570D9D502B}" srcOrd="0" destOrd="0" presId="urn:microsoft.com/office/officeart/2005/8/layout/lProcess2"/>
    <dgm:cxn modelId="{511F4176-F40B-4736-8B22-46EB9C559AB4}" type="presParOf" srcId="{297EAC64-F057-44F7-8E65-EE570D9D502B}" destId="{028C37A1-DC4B-4FD6-8734-EA5584BC0B9E}" srcOrd="0" destOrd="0" presId="urn:microsoft.com/office/officeart/2005/8/layout/lProcess2"/>
    <dgm:cxn modelId="{C9BA6DD4-1154-4A96-842A-5D2394D6AC36}" type="presParOf" srcId="{297EAC64-F057-44F7-8E65-EE570D9D502B}" destId="{AE5745CB-2F3A-4CBD-9587-EF4543CCAF52}" srcOrd="1" destOrd="0" presId="urn:microsoft.com/office/officeart/2005/8/layout/lProcess2"/>
    <dgm:cxn modelId="{98BC950A-C848-4BB9-910E-2F0C10C8E073}" type="presParOf" srcId="{297EAC64-F057-44F7-8E65-EE570D9D502B}" destId="{DECBE58D-2098-4618-9D0F-8B22C0B29185}" srcOrd="2" destOrd="0" presId="urn:microsoft.com/office/officeart/2005/8/layout/lProcess2"/>
    <dgm:cxn modelId="{2E2C84C0-68F4-4F9A-93AB-9C1A4EC681EC}" type="presParOf" srcId="{297EAC64-F057-44F7-8E65-EE570D9D502B}" destId="{8E2C41DD-D055-45E4-923C-34F72D33DC00}" srcOrd="3" destOrd="0" presId="urn:microsoft.com/office/officeart/2005/8/layout/lProcess2"/>
    <dgm:cxn modelId="{BCC1F843-6954-430C-8CF6-5D2D5F14460A}" type="presParOf" srcId="{297EAC64-F057-44F7-8E65-EE570D9D502B}" destId="{BF0ADCA1-A869-4E04-835F-9F4550A24E84}" srcOrd="4" destOrd="0" presId="urn:microsoft.com/office/officeart/2005/8/layout/lProcess2"/>
    <dgm:cxn modelId="{3F7C7E5C-0D26-43E1-B801-2B015B2C55B9}" type="presParOf" srcId="{297EAC64-F057-44F7-8E65-EE570D9D502B}" destId="{508B3954-46B6-4E84-AF00-537BBC3C15DA}" srcOrd="5" destOrd="0" presId="urn:microsoft.com/office/officeart/2005/8/layout/lProcess2"/>
    <dgm:cxn modelId="{C673496D-20B2-46F2-9574-38E2DA78763F}" type="presParOf" srcId="{297EAC64-F057-44F7-8E65-EE570D9D502B}" destId="{F0A90A07-0028-4C14-B940-59C1C661948D}" srcOrd="6" destOrd="0" presId="urn:microsoft.com/office/officeart/2005/8/layout/lProcess2"/>
    <dgm:cxn modelId="{5F7245F3-024D-4592-959F-51B3FC0952A3}" type="presParOf" srcId="{297EAC64-F057-44F7-8E65-EE570D9D502B}" destId="{F9701ACF-21E5-4939-9CAD-B6E1622D42A4}" srcOrd="7" destOrd="0" presId="urn:microsoft.com/office/officeart/2005/8/layout/lProcess2"/>
    <dgm:cxn modelId="{AD633A6A-0AD3-40AD-BCDD-DE29231DA9E6}" type="presParOf" srcId="{297EAC64-F057-44F7-8E65-EE570D9D502B}" destId="{E7E38D8C-44E6-425E-8736-40B44E6E4DAF}" srcOrd="8" destOrd="0" presId="urn:microsoft.com/office/officeart/2005/8/layout/lProcess2"/>
    <dgm:cxn modelId="{419DDB7F-7337-448E-A106-AE726EC635BF}" type="presParOf" srcId="{7FF82992-B664-4EDC-8341-9690BD193E0A}" destId="{4A89A605-B05A-4D50-8152-A19FA780D23A}" srcOrd="1" destOrd="0" presId="urn:microsoft.com/office/officeart/2005/8/layout/lProcess2"/>
    <dgm:cxn modelId="{E27AA639-0EA4-414C-BD4B-DD3DDFCC7665}" type="presParOf" srcId="{7FF82992-B664-4EDC-8341-9690BD193E0A}" destId="{5A64454E-3FFC-44B2-AC12-89BEFF2D89FF}" srcOrd="2" destOrd="0" presId="urn:microsoft.com/office/officeart/2005/8/layout/lProcess2"/>
    <dgm:cxn modelId="{004223A1-333F-4800-9232-397AFD14553F}" type="presParOf" srcId="{5A64454E-3FFC-44B2-AC12-89BEFF2D89FF}" destId="{B5672D4D-1A99-4645-BC15-61C93AB7D011}" srcOrd="0" destOrd="0" presId="urn:microsoft.com/office/officeart/2005/8/layout/lProcess2"/>
    <dgm:cxn modelId="{76157FDD-585B-4C53-84A7-2DFF16BAE617}" type="presParOf" srcId="{5A64454E-3FFC-44B2-AC12-89BEFF2D89FF}" destId="{41153008-550F-4250-BD4F-2E6ED30BC3D1}" srcOrd="1" destOrd="0" presId="urn:microsoft.com/office/officeart/2005/8/layout/lProcess2"/>
    <dgm:cxn modelId="{7E8879B6-D048-4718-B98E-C09F066B6C11}" type="presParOf" srcId="{5A64454E-3FFC-44B2-AC12-89BEFF2D89FF}" destId="{A740C9D2-ACC0-427C-A669-FDB910D894C0}" srcOrd="2" destOrd="0" presId="urn:microsoft.com/office/officeart/2005/8/layout/lProcess2"/>
    <dgm:cxn modelId="{DA271A45-BECA-4B1B-8CCC-50E64664E804}" type="presParOf" srcId="{A740C9D2-ACC0-427C-A669-FDB910D894C0}" destId="{19A1824B-DD20-4E75-8D98-F99088491093}" srcOrd="0" destOrd="0" presId="urn:microsoft.com/office/officeart/2005/8/layout/lProcess2"/>
    <dgm:cxn modelId="{1A60FC59-7495-4839-A525-87FB6288967C}" type="presParOf" srcId="{19A1824B-DD20-4E75-8D98-F99088491093}" destId="{F6F17774-1E94-476A-99BF-133E668234C8}" srcOrd="0" destOrd="0" presId="urn:microsoft.com/office/officeart/2005/8/layout/lProcess2"/>
    <dgm:cxn modelId="{EB024D04-5F0D-4B52-8EED-D7362A11A1B2}" type="presParOf" srcId="{19A1824B-DD20-4E75-8D98-F99088491093}" destId="{B0111539-FDF5-4C2F-9894-069A8AF83519}" srcOrd="1" destOrd="0" presId="urn:microsoft.com/office/officeart/2005/8/layout/lProcess2"/>
    <dgm:cxn modelId="{42D66AE5-3D9F-42D1-AB98-13210EDE3D85}" type="presParOf" srcId="{19A1824B-DD20-4E75-8D98-F99088491093}" destId="{CBD2B97C-C91A-435E-A1EB-13E497E2C9A9}" srcOrd="2" destOrd="0" presId="urn:microsoft.com/office/officeart/2005/8/layout/lProcess2"/>
    <dgm:cxn modelId="{B78B92A6-5B7F-4C84-9427-259D0F06C694}" type="presParOf" srcId="{19A1824B-DD20-4E75-8D98-F99088491093}" destId="{912FCB8C-ABDC-4B5E-9741-F459BE4C47B8}" srcOrd="3" destOrd="0" presId="urn:microsoft.com/office/officeart/2005/8/layout/lProcess2"/>
    <dgm:cxn modelId="{3B8BAA28-AF58-4F12-ADB5-048836B32CFB}" type="presParOf" srcId="{19A1824B-DD20-4E75-8D98-F99088491093}" destId="{3E4F9E48-8B02-41A4-851F-9D0DF4BC83C9}" srcOrd="4" destOrd="0" presId="urn:microsoft.com/office/officeart/2005/8/layout/lProcess2"/>
    <dgm:cxn modelId="{C2306402-0811-4D38-B317-3CEE0C126D05}" type="presParOf" srcId="{7FF82992-B664-4EDC-8341-9690BD193E0A}" destId="{51B9C9CB-AB38-43DC-94AD-4D6A629E9D81}" srcOrd="3" destOrd="0" presId="urn:microsoft.com/office/officeart/2005/8/layout/lProcess2"/>
    <dgm:cxn modelId="{7325C4E1-9965-454C-AE36-4A0E198E57CA}" type="presParOf" srcId="{7FF82992-B664-4EDC-8341-9690BD193E0A}" destId="{B2DF088B-15C6-4F28-B4D8-0AA7284EE25A}" srcOrd="4" destOrd="0" presId="urn:microsoft.com/office/officeart/2005/8/layout/lProcess2"/>
    <dgm:cxn modelId="{66FB9FAF-094D-4688-9A67-DFEEAC5A8579}" type="presParOf" srcId="{B2DF088B-15C6-4F28-B4D8-0AA7284EE25A}" destId="{DDC8D23F-8B82-450B-8056-8A7168F54705}" srcOrd="0" destOrd="0" presId="urn:microsoft.com/office/officeart/2005/8/layout/lProcess2"/>
    <dgm:cxn modelId="{DD6215A0-BF76-41F5-918D-77D6CE6ED3C8}" type="presParOf" srcId="{B2DF088B-15C6-4F28-B4D8-0AA7284EE25A}" destId="{408B5EB7-A0F4-4C77-929C-366102A3BEF5}" srcOrd="1" destOrd="0" presId="urn:microsoft.com/office/officeart/2005/8/layout/lProcess2"/>
    <dgm:cxn modelId="{DAD1C961-FF90-4417-A958-63F524928B9D}" type="presParOf" srcId="{B2DF088B-15C6-4F28-B4D8-0AA7284EE25A}" destId="{7ADE9E54-0F75-4E21-B7A7-EBB2080774D3}" srcOrd="2" destOrd="0" presId="urn:microsoft.com/office/officeart/2005/8/layout/lProcess2"/>
    <dgm:cxn modelId="{7139BFB0-6386-455A-8E3B-0DB13FAA7400}" type="presParOf" srcId="{7ADE9E54-0F75-4E21-B7A7-EBB2080774D3}" destId="{928EA5D4-C6A9-441E-97C8-D069430B6409}" srcOrd="0" destOrd="0" presId="urn:microsoft.com/office/officeart/2005/8/layout/lProcess2"/>
    <dgm:cxn modelId="{229A2896-C87D-40BF-99D9-E36A65B329B4}" type="presParOf" srcId="{928EA5D4-C6A9-441E-97C8-D069430B6409}" destId="{DBEAC0A9-9074-422D-994F-0C323B405259}" srcOrd="0" destOrd="0" presId="urn:microsoft.com/office/officeart/2005/8/layout/lProcess2"/>
    <dgm:cxn modelId="{E8769E4E-4CEC-4018-833C-E9FE83F9C193}" type="presParOf" srcId="{928EA5D4-C6A9-441E-97C8-D069430B6409}" destId="{F5ACAC1B-7FEA-405B-803A-4ABACA168E6A}" srcOrd="1" destOrd="0" presId="urn:microsoft.com/office/officeart/2005/8/layout/lProcess2"/>
    <dgm:cxn modelId="{D636F026-523F-4B51-BB3F-BEEC427D3CA2}" type="presParOf" srcId="{928EA5D4-C6A9-441E-97C8-D069430B6409}" destId="{7CD5396A-2115-4C8A-BC38-B8713C2A4484}" srcOrd="2" destOrd="0" presId="urn:microsoft.com/office/officeart/2005/8/layout/lProcess2"/>
    <dgm:cxn modelId="{93DA06BE-3818-4317-B91A-C455972CB021}" type="presParOf" srcId="{928EA5D4-C6A9-441E-97C8-D069430B6409}" destId="{835847E4-3132-4B87-BD69-E86E45B735EA}" srcOrd="3" destOrd="0" presId="urn:microsoft.com/office/officeart/2005/8/layout/lProcess2"/>
    <dgm:cxn modelId="{D369272B-1127-4A1C-90D4-835E3ED19BCC}" type="presParOf" srcId="{928EA5D4-C6A9-441E-97C8-D069430B6409}" destId="{85BD9C92-6C96-491A-92C4-5A95B999E5B9}" srcOrd="4" destOrd="0" presId="urn:microsoft.com/office/officeart/2005/8/layout/lProcess2"/>
    <dgm:cxn modelId="{59CF4776-2D8B-4698-8882-469BD84CF771}" type="presParOf" srcId="{928EA5D4-C6A9-441E-97C8-D069430B6409}" destId="{36E29318-5396-4248-8110-EB4F1F3A3610}" srcOrd="5" destOrd="0" presId="urn:microsoft.com/office/officeart/2005/8/layout/lProcess2"/>
    <dgm:cxn modelId="{DB5ADC59-C24C-4125-944C-1B4BE45A707D}" type="presParOf" srcId="{928EA5D4-C6A9-441E-97C8-D069430B6409}" destId="{C8758BBB-C0DE-4832-94B1-6955EFDB720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985FD-A9EB-4400-99BA-5A6D606F0755}" type="doc">
      <dgm:prSet loTypeId="urn:microsoft.com/office/officeart/2005/8/layout/l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A7C03788-6698-44CC-84AF-9A946E52B509}">
      <dgm:prSet phldrT="[Tekst]"/>
      <dgm:spPr/>
      <dgm:t>
        <a:bodyPr/>
        <a:lstStyle/>
        <a:p>
          <a:r>
            <a:rPr lang="nl-BE" dirty="0"/>
            <a:t>MT</a:t>
          </a:r>
        </a:p>
      </dgm:t>
    </dgm:pt>
    <dgm:pt modelId="{F571B3E8-95D2-4902-85D6-8E9BFC70A169}" type="parTrans" cxnId="{A94434A3-C5A6-4C5C-8A93-33996DAEC4EE}">
      <dgm:prSet/>
      <dgm:spPr/>
      <dgm:t>
        <a:bodyPr/>
        <a:lstStyle/>
        <a:p>
          <a:endParaRPr lang="nl-BE"/>
        </a:p>
      </dgm:t>
    </dgm:pt>
    <dgm:pt modelId="{5AE6ACE6-D3F0-4E89-A8A8-0454062C3CB5}" type="sibTrans" cxnId="{A94434A3-C5A6-4C5C-8A93-33996DAEC4EE}">
      <dgm:prSet/>
      <dgm:spPr/>
      <dgm:t>
        <a:bodyPr/>
        <a:lstStyle/>
        <a:p>
          <a:endParaRPr lang="nl-BE"/>
        </a:p>
      </dgm:t>
    </dgm:pt>
    <dgm:pt modelId="{F84E16F8-919E-4DC2-90BF-276BDE9BF0B1}">
      <dgm:prSet phldrT="[Tekst]"/>
      <dgm:spPr/>
      <dgm:t>
        <a:bodyPr/>
        <a:lstStyle/>
        <a:p>
          <a:r>
            <a:rPr lang="nl-BE" dirty="0"/>
            <a:t>430 jaar in Egypte</a:t>
          </a:r>
          <a:br>
            <a:rPr lang="nl-BE" dirty="0"/>
          </a:br>
          <a:r>
            <a:rPr lang="nl-BE" dirty="0"/>
            <a:t>(1877)</a:t>
          </a:r>
        </a:p>
      </dgm:t>
    </dgm:pt>
    <dgm:pt modelId="{FD1BA03F-8FF6-4F77-B176-C2B7DD62EE87}" type="parTrans" cxnId="{4EB4228A-7A72-4948-935B-60EB6BE5F4C5}">
      <dgm:prSet/>
      <dgm:spPr/>
      <dgm:t>
        <a:bodyPr/>
        <a:lstStyle/>
        <a:p>
          <a:endParaRPr lang="nl-BE"/>
        </a:p>
      </dgm:t>
    </dgm:pt>
    <dgm:pt modelId="{43AC3199-4921-4FD6-AC80-7DF0B64BBFDB}" type="sibTrans" cxnId="{4EB4228A-7A72-4948-935B-60EB6BE5F4C5}">
      <dgm:prSet/>
      <dgm:spPr/>
      <dgm:t>
        <a:bodyPr/>
        <a:lstStyle/>
        <a:p>
          <a:endParaRPr lang="nl-BE"/>
        </a:p>
      </dgm:t>
    </dgm:pt>
    <dgm:pt modelId="{A86BBC33-8F9D-4316-90AF-1D485FE118B8}">
      <dgm:prSet phldrT="[Tekst]"/>
      <dgm:spPr/>
      <dgm:t>
        <a:bodyPr/>
        <a:lstStyle/>
        <a:p>
          <a:r>
            <a:rPr lang="nl-BE" dirty="0"/>
            <a:t>LXX</a:t>
          </a:r>
        </a:p>
      </dgm:t>
    </dgm:pt>
    <dgm:pt modelId="{A17E4B34-6CF0-48B3-8319-75474FC24499}" type="parTrans" cxnId="{BDC5022B-E973-49B7-B994-D5C5AE9D45F8}">
      <dgm:prSet/>
      <dgm:spPr/>
      <dgm:t>
        <a:bodyPr/>
        <a:lstStyle/>
        <a:p>
          <a:endParaRPr lang="nl-BE"/>
        </a:p>
      </dgm:t>
    </dgm:pt>
    <dgm:pt modelId="{E4E7567B-B18B-4D6A-8C6B-EA996B0D0487}" type="sibTrans" cxnId="{BDC5022B-E973-49B7-B994-D5C5AE9D45F8}">
      <dgm:prSet/>
      <dgm:spPr/>
      <dgm:t>
        <a:bodyPr/>
        <a:lstStyle/>
        <a:p>
          <a:endParaRPr lang="nl-BE"/>
        </a:p>
      </dgm:t>
    </dgm:pt>
    <dgm:pt modelId="{9AF852F0-A0F9-435B-B886-F7B78955D8C3}">
      <dgm:prSet phldrT="[Tekst]"/>
      <dgm:spPr/>
      <dgm:t>
        <a:bodyPr/>
        <a:lstStyle/>
        <a:p>
          <a:r>
            <a:rPr lang="nl-BE" dirty="0"/>
            <a:t>Egyptologie</a:t>
          </a:r>
        </a:p>
      </dgm:t>
    </dgm:pt>
    <dgm:pt modelId="{955F5EF1-B8A4-4BD1-9EC7-34494C8EA56F}" type="parTrans" cxnId="{CDF4ED0B-E646-4DE2-8F11-AE0EFC8A2D3F}">
      <dgm:prSet/>
      <dgm:spPr/>
      <dgm:t>
        <a:bodyPr/>
        <a:lstStyle/>
        <a:p>
          <a:endParaRPr lang="nl-BE"/>
        </a:p>
      </dgm:t>
    </dgm:pt>
    <dgm:pt modelId="{D5901E09-3173-4E34-9194-642F1E6F3BE3}" type="sibTrans" cxnId="{CDF4ED0B-E646-4DE2-8F11-AE0EFC8A2D3F}">
      <dgm:prSet/>
      <dgm:spPr/>
      <dgm:t>
        <a:bodyPr/>
        <a:lstStyle/>
        <a:p>
          <a:endParaRPr lang="nl-BE"/>
        </a:p>
      </dgm:t>
    </dgm:pt>
    <dgm:pt modelId="{57D8DB8B-D20F-4F82-9E90-4A15B9FF101E}">
      <dgm:prSet phldrT="[Tekst]"/>
      <dgm:spPr/>
      <dgm:t>
        <a:bodyPr/>
        <a:lstStyle/>
        <a:p>
          <a:r>
            <a:rPr lang="nl-BE" dirty="0"/>
            <a:t>In Egypte</a:t>
          </a:r>
        </a:p>
      </dgm:t>
    </dgm:pt>
    <dgm:pt modelId="{ADE59CB4-E3D4-40CF-BE32-4DA7182C9444}" type="parTrans" cxnId="{238F87ED-67BC-4C6B-B4A8-D432F5A0A1D3}">
      <dgm:prSet/>
      <dgm:spPr/>
      <dgm:t>
        <a:bodyPr/>
        <a:lstStyle/>
        <a:p>
          <a:endParaRPr lang="nl-BE"/>
        </a:p>
      </dgm:t>
    </dgm:pt>
    <dgm:pt modelId="{D77805D2-1A3A-46F8-9F6D-83E4E391567D}" type="sibTrans" cxnId="{238F87ED-67BC-4C6B-B4A8-D432F5A0A1D3}">
      <dgm:prSet/>
      <dgm:spPr/>
      <dgm:t>
        <a:bodyPr/>
        <a:lstStyle/>
        <a:p>
          <a:endParaRPr lang="nl-BE"/>
        </a:p>
      </dgm:t>
    </dgm:pt>
    <dgm:pt modelId="{C9174719-D406-4E1F-B0DE-B25B8FAB73B4}">
      <dgm:prSet phldrT="[Tekst]"/>
      <dgm:spPr/>
      <dgm:t>
        <a:bodyPr/>
        <a:lstStyle/>
        <a:p>
          <a:r>
            <a:rPr lang="nl-BE" dirty="0"/>
            <a:t>Uittocht (1270): Ramses II</a:t>
          </a:r>
        </a:p>
      </dgm:t>
    </dgm:pt>
    <dgm:pt modelId="{417C002E-204B-484E-AE21-47C46AD7FF1A}" type="parTrans" cxnId="{907245DC-D3C3-484B-B9A9-870A6540F823}">
      <dgm:prSet/>
      <dgm:spPr/>
      <dgm:t>
        <a:bodyPr/>
        <a:lstStyle/>
        <a:p>
          <a:endParaRPr lang="nl-BE"/>
        </a:p>
      </dgm:t>
    </dgm:pt>
    <dgm:pt modelId="{1708B0FD-103B-4A7F-A0C7-4FA9281395D8}" type="sibTrans" cxnId="{907245DC-D3C3-484B-B9A9-870A6540F823}">
      <dgm:prSet/>
      <dgm:spPr/>
      <dgm:t>
        <a:bodyPr/>
        <a:lstStyle/>
        <a:p>
          <a:endParaRPr lang="nl-BE"/>
        </a:p>
      </dgm:t>
    </dgm:pt>
    <dgm:pt modelId="{6DB6CE3F-85F5-4605-BD00-3859D454F3FC}">
      <dgm:prSet phldrT="[Tekst]"/>
      <dgm:spPr/>
      <dgm:t>
        <a:bodyPr/>
        <a:lstStyle/>
        <a:p>
          <a:r>
            <a:rPr lang="nl-BE" dirty="0"/>
            <a:t>In Kanaän (1230)</a:t>
          </a:r>
        </a:p>
      </dgm:t>
    </dgm:pt>
    <dgm:pt modelId="{EF667CE6-74BA-4538-93BB-21B40FB2FA97}" type="parTrans" cxnId="{89A27F19-814E-4ED1-AA88-F80B28DC7947}">
      <dgm:prSet/>
      <dgm:spPr/>
      <dgm:t>
        <a:bodyPr/>
        <a:lstStyle/>
        <a:p>
          <a:endParaRPr lang="nl-BE"/>
        </a:p>
      </dgm:t>
    </dgm:pt>
    <dgm:pt modelId="{6BA8345F-5C1F-4E3E-AEAF-24AD548758D6}" type="sibTrans" cxnId="{89A27F19-814E-4ED1-AA88-F80B28DC7947}">
      <dgm:prSet/>
      <dgm:spPr/>
      <dgm:t>
        <a:bodyPr/>
        <a:lstStyle/>
        <a:p>
          <a:endParaRPr lang="nl-BE"/>
        </a:p>
      </dgm:t>
    </dgm:pt>
    <dgm:pt modelId="{38841CDF-BC3D-4478-B74B-4FD8B79B16F0}">
      <dgm:prSet phldrT="[Tekst]"/>
      <dgm:spPr/>
      <dgm:t>
        <a:bodyPr/>
        <a:lstStyle/>
        <a:p>
          <a:r>
            <a:rPr lang="nl-BE" dirty="0"/>
            <a:t>In Kanaän (1407)</a:t>
          </a:r>
        </a:p>
      </dgm:t>
    </dgm:pt>
    <dgm:pt modelId="{FEC0118A-F5AC-45CA-B36E-109044F47752}" type="sibTrans" cxnId="{662693F9-A67F-47AC-BAA4-F4D503527DD5}">
      <dgm:prSet/>
      <dgm:spPr/>
      <dgm:t>
        <a:bodyPr/>
        <a:lstStyle/>
        <a:p>
          <a:endParaRPr lang="nl-BE"/>
        </a:p>
      </dgm:t>
    </dgm:pt>
    <dgm:pt modelId="{10FB3DE0-5368-4EDC-9871-15C600B3C152}" type="parTrans" cxnId="{662693F9-A67F-47AC-BAA4-F4D503527DD5}">
      <dgm:prSet/>
      <dgm:spPr/>
      <dgm:t>
        <a:bodyPr/>
        <a:lstStyle/>
        <a:p>
          <a:endParaRPr lang="nl-BE"/>
        </a:p>
      </dgm:t>
    </dgm:pt>
    <dgm:pt modelId="{9131F62D-9783-4C14-BF73-EF6CC2AE5A87}">
      <dgm:prSet phldrT="[Tekst]"/>
      <dgm:spPr/>
      <dgm:t>
        <a:bodyPr/>
        <a:lstStyle/>
        <a:p>
          <a:r>
            <a:rPr lang="nl-BE" dirty="0"/>
            <a:t>Uittocht (1447): </a:t>
          </a:r>
          <a:r>
            <a:rPr lang="nl-BE" b="0" dirty="0" err="1"/>
            <a:t>Thoetmosis</a:t>
          </a:r>
          <a:r>
            <a:rPr lang="nl-BE" b="0" dirty="0"/>
            <a:t> III</a:t>
          </a:r>
        </a:p>
      </dgm:t>
    </dgm:pt>
    <dgm:pt modelId="{CB13B477-BEA9-455E-B334-3CE55B4DF685}" type="sibTrans" cxnId="{B77A9F26-6C81-47C6-B486-770FD77B4164}">
      <dgm:prSet/>
      <dgm:spPr/>
      <dgm:t>
        <a:bodyPr/>
        <a:lstStyle/>
        <a:p>
          <a:endParaRPr lang="nl-BE"/>
        </a:p>
      </dgm:t>
    </dgm:pt>
    <dgm:pt modelId="{647862C9-EA64-4B12-A522-8066ABADC4BD}" type="parTrans" cxnId="{B77A9F26-6C81-47C6-B486-770FD77B4164}">
      <dgm:prSet/>
      <dgm:spPr/>
      <dgm:t>
        <a:bodyPr/>
        <a:lstStyle/>
        <a:p>
          <a:endParaRPr lang="nl-BE"/>
        </a:p>
      </dgm:t>
    </dgm:pt>
    <dgm:pt modelId="{81530DF2-4F3A-4A16-8ED7-1AC5A1DC1521}">
      <dgm:prSet phldrT="[Tekst]"/>
      <dgm:spPr/>
      <dgm:t>
        <a:bodyPr/>
        <a:lstStyle/>
        <a:p>
          <a:r>
            <a:rPr lang="nl-BE" dirty="0"/>
            <a:t>215 jaar in Egypte</a:t>
          </a:r>
          <a:br>
            <a:rPr lang="nl-BE" dirty="0"/>
          </a:br>
          <a:r>
            <a:rPr lang="nl-BE" dirty="0"/>
            <a:t>(1622)</a:t>
          </a:r>
        </a:p>
      </dgm:t>
    </dgm:pt>
    <dgm:pt modelId="{9EB08CA1-80D2-4B42-A110-E84A5494B865}" type="parTrans" cxnId="{41595F8F-1FB4-4994-AE79-CD395ACF31A1}">
      <dgm:prSet/>
      <dgm:spPr/>
      <dgm:t>
        <a:bodyPr/>
        <a:lstStyle/>
        <a:p>
          <a:endParaRPr lang="nl-BE"/>
        </a:p>
      </dgm:t>
    </dgm:pt>
    <dgm:pt modelId="{B85F9181-BAB9-4D79-B2F1-2CA9864A5C76}" type="sibTrans" cxnId="{41595F8F-1FB4-4994-AE79-CD395ACF31A1}">
      <dgm:prSet/>
      <dgm:spPr/>
      <dgm:t>
        <a:bodyPr/>
        <a:lstStyle/>
        <a:p>
          <a:endParaRPr lang="nl-BE"/>
        </a:p>
      </dgm:t>
    </dgm:pt>
    <dgm:pt modelId="{E8CF7992-2530-4A40-9B1B-ED6D869EB7C3}">
      <dgm:prSet phldrT="[Tekst]"/>
      <dgm:spPr/>
      <dgm:t>
        <a:bodyPr/>
        <a:lstStyle/>
        <a:p>
          <a:r>
            <a:rPr lang="nl-BE" dirty="0"/>
            <a:t>Uittocht (1407): </a:t>
          </a:r>
          <a:r>
            <a:rPr lang="nl-BE" dirty="0" err="1"/>
            <a:t>Amenhotep</a:t>
          </a:r>
          <a:r>
            <a:rPr lang="nl-BE" dirty="0"/>
            <a:t> II</a:t>
          </a:r>
        </a:p>
      </dgm:t>
    </dgm:pt>
    <dgm:pt modelId="{0D344BCB-81BD-4591-8EF9-225AAAEA1E7B}" type="parTrans" cxnId="{AE19FA0A-5130-46A1-94DB-7BBC65605D02}">
      <dgm:prSet/>
      <dgm:spPr/>
      <dgm:t>
        <a:bodyPr/>
        <a:lstStyle/>
        <a:p>
          <a:endParaRPr lang="nl-BE"/>
        </a:p>
      </dgm:t>
    </dgm:pt>
    <dgm:pt modelId="{FA71A56C-C935-4826-919B-F09159BBA154}" type="sibTrans" cxnId="{AE19FA0A-5130-46A1-94DB-7BBC65605D02}">
      <dgm:prSet/>
      <dgm:spPr/>
      <dgm:t>
        <a:bodyPr/>
        <a:lstStyle/>
        <a:p>
          <a:endParaRPr lang="nl-BE"/>
        </a:p>
      </dgm:t>
    </dgm:pt>
    <dgm:pt modelId="{DCFF4C81-A556-40DD-AF22-AA8FE8FFCB78}">
      <dgm:prSet phldrT="[Tekst]"/>
      <dgm:spPr/>
      <dgm:t>
        <a:bodyPr/>
        <a:lstStyle/>
        <a:p>
          <a:r>
            <a:rPr lang="nl-BE" dirty="0" err="1"/>
            <a:t>Jefta</a:t>
          </a:r>
          <a:r>
            <a:rPr lang="nl-BE" dirty="0"/>
            <a:t> (1107)</a:t>
          </a:r>
          <a:br>
            <a:rPr lang="nl-BE" dirty="0"/>
          </a:br>
          <a:r>
            <a:rPr lang="nl-BE" dirty="0"/>
            <a:t>Saul (1050)</a:t>
          </a:r>
          <a:br>
            <a:rPr lang="nl-BE" dirty="0"/>
          </a:br>
          <a:r>
            <a:rPr lang="nl-BE" dirty="0"/>
            <a:t>Tempel (967)</a:t>
          </a:r>
        </a:p>
      </dgm:t>
    </dgm:pt>
    <dgm:pt modelId="{B18BF9A4-B315-48D3-B99B-68227C5A761C}" type="parTrans" cxnId="{309756BF-B19F-4DEE-914B-5043618CA765}">
      <dgm:prSet/>
      <dgm:spPr/>
      <dgm:t>
        <a:bodyPr/>
        <a:lstStyle/>
        <a:p>
          <a:endParaRPr lang="nl-BE"/>
        </a:p>
      </dgm:t>
    </dgm:pt>
    <dgm:pt modelId="{C863D17A-B35C-4DB5-9016-5CDC4DBD69A9}" type="sibTrans" cxnId="{309756BF-B19F-4DEE-914B-5043618CA765}">
      <dgm:prSet/>
      <dgm:spPr/>
      <dgm:t>
        <a:bodyPr/>
        <a:lstStyle/>
        <a:p>
          <a:endParaRPr lang="nl-BE"/>
        </a:p>
      </dgm:t>
    </dgm:pt>
    <dgm:pt modelId="{5EE9E377-7B5D-4A53-B15A-BF4D03F78ADE}">
      <dgm:prSet phldrT="[Tekst]"/>
      <dgm:spPr/>
      <dgm:t>
        <a:bodyPr/>
        <a:lstStyle/>
        <a:p>
          <a:r>
            <a:rPr lang="nl-BE" dirty="0" err="1"/>
            <a:t>Jefta</a:t>
          </a:r>
          <a:r>
            <a:rPr lang="nl-BE" dirty="0"/>
            <a:t> (1107)</a:t>
          </a:r>
          <a:br>
            <a:rPr lang="nl-BE" dirty="0"/>
          </a:br>
          <a:r>
            <a:rPr lang="nl-BE" dirty="0"/>
            <a:t>Saul (1050)</a:t>
          </a:r>
          <a:br>
            <a:rPr lang="nl-BE" dirty="0"/>
          </a:br>
          <a:r>
            <a:rPr lang="nl-BE" dirty="0"/>
            <a:t>Tempel (967)</a:t>
          </a:r>
        </a:p>
      </dgm:t>
    </dgm:pt>
    <dgm:pt modelId="{7FB407A9-4A35-471A-8716-C8900C4C881D}" type="parTrans" cxnId="{57B45395-066D-4F57-8352-5BF86B8DF7A0}">
      <dgm:prSet/>
      <dgm:spPr/>
      <dgm:t>
        <a:bodyPr/>
        <a:lstStyle/>
        <a:p>
          <a:endParaRPr lang="nl-BE"/>
        </a:p>
      </dgm:t>
    </dgm:pt>
    <dgm:pt modelId="{E4AC7830-241B-4090-B980-AD56BB589C13}" type="sibTrans" cxnId="{57B45395-066D-4F57-8352-5BF86B8DF7A0}">
      <dgm:prSet/>
      <dgm:spPr/>
      <dgm:t>
        <a:bodyPr/>
        <a:lstStyle/>
        <a:p>
          <a:endParaRPr lang="nl-BE"/>
        </a:p>
      </dgm:t>
    </dgm:pt>
    <dgm:pt modelId="{D5F45E70-C1C1-4A6A-8379-7F36B5AE897D}">
      <dgm:prSet phldrT="[Tekst]"/>
      <dgm:spPr/>
      <dgm:t>
        <a:bodyPr/>
        <a:lstStyle/>
        <a:p>
          <a:r>
            <a:rPr lang="nl-BE" dirty="0" err="1"/>
            <a:t>Jefta</a:t>
          </a:r>
          <a:r>
            <a:rPr lang="nl-BE" dirty="0"/>
            <a:t> (?)</a:t>
          </a:r>
          <a:br>
            <a:rPr lang="nl-BE" dirty="0"/>
          </a:br>
          <a:r>
            <a:rPr lang="nl-BE" dirty="0"/>
            <a:t>Saul (1025)</a:t>
          </a:r>
          <a:br>
            <a:rPr lang="nl-BE" dirty="0"/>
          </a:br>
          <a:r>
            <a:rPr lang="nl-BE" dirty="0"/>
            <a:t>Tempel (967)</a:t>
          </a:r>
        </a:p>
      </dgm:t>
    </dgm:pt>
    <dgm:pt modelId="{C377CA01-1C81-4BEB-8B75-FFFAB71CC8D4}" type="parTrans" cxnId="{A86B7145-0288-45A5-9EC7-58FAF64E980D}">
      <dgm:prSet/>
      <dgm:spPr/>
      <dgm:t>
        <a:bodyPr/>
        <a:lstStyle/>
        <a:p>
          <a:endParaRPr lang="nl-BE"/>
        </a:p>
      </dgm:t>
    </dgm:pt>
    <dgm:pt modelId="{0AD1CE3E-9E19-445F-B228-FB03B41054CE}" type="sibTrans" cxnId="{A86B7145-0288-45A5-9EC7-58FAF64E980D}">
      <dgm:prSet/>
      <dgm:spPr/>
      <dgm:t>
        <a:bodyPr/>
        <a:lstStyle/>
        <a:p>
          <a:endParaRPr lang="nl-BE"/>
        </a:p>
      </dgm:t>
    </dgm:pt>
    <dgm:pt modelId="{7AF84EC8-2CDB-4E66-A4A6-55BDF19C5614}">
      <dgm:prSet phldrT="[Tekst]"/>
      <dgm:spPr/>
      <dgm:t>
        <a:bodyPr/>
        <a:lstStyle/>
        <a:p>
          <a:r>
            <a:rPr lang="nl-BE"/>
            <a:t>In </a:t>
          </a:r>
          <a:r>
            <a:rPr lang="nl-BE" dirty="0"/>
            <a:t>Kanaän (1367)</a:t>
          </a:r>
        </a:p>
      </dgm:t>
    </dgm:pt>
    <dgm:pt modelId="{FE1291D7-F48C-41A9-85AF-93949135D635}" type="parTrans" cxnId="{A08A78E1-00EF-4CC8-BA8F-D4ED219DB440}">
      <dgm:prSet/>
      <dgm:spPr/>
      <dgm:t>
        <a:bodyPr/>
        <a:lstStyle/>
        <a:p>
          <a:endParaRPr lang="nl-BE"/>
        </a:p>
      </dgm:t>
    </dgm:pt>
    <dgm:pt modelId="{1FA09F05-375B-4EEC-8497-1C5A8F389773}" type="sibTrans" cxnId="{A08A78E1-00EF-4CC8-BA8F-D4ED219DB440}">
      <dgm:prSet/>
      <dgm:spPr/>
      <dgm:t>
        <a:bodyPr/>
        <a:lstStyle/>
        <a:p>
          <a:endParaRPr lang="nl-BE"/>
        </a:p>
      </dgm:t>
    </dgm:pt>
    <dgm:pt modelId="{8876E6E5-8118-4CE8-A4C8-87CE056BB1FC}" type="pres">
      <dgm:prSet presAssocID="{015985FD-A9EB-4400-99BA-5A6D606F07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ED6D605-7262-4A68-B04A-D6A10C168A00}" type="pres">
      <dgm:prSet presAssocID="{A7C03788-6698-44CC-84AF-9A946E52B509}" presName="horFlow" presStyleCnt="0"/>
      <dgm:spPr/>
    </dgm:pt>
    <dgm:pt modelId="{46D32219-034A-4D89-92D4-08B084E3C426}" type="pres">
      <dgm:prSet presAssocID="{A7C03788-6698-44CC-84AF-9A946E52B509}" presName="bigChev" presStyleLbl="node1" presStyleIdx="0" presStyleCnt="3"/>
      <dgm:spPr/>
    </dgm:pt>
    <dgm:pt modelId="{71D1D3A5-6CE1-4722-93AC-660115E6F14E}" type="pres">
      <dgm:prSet presAssocID="{FD1BA03F-8FF6-4F77-B176-C2B7DD62EE87}" presName="parTrans" presStyleCnt="0"/>
      <dgm:spPr/>
    </dgm:pt>
    <dgm:pt modelId="{A8D3C8DC-403C-4B58-AC6F-A72A83A17243}" type="pres">
      <dgm:prSet presAssocID="{F84E16F8-919E-4DC2-90BF-276BDE9BF0B1}" presName="node" presStyleLbl="alignAccFollowNode1" presStyleIdx="0" presStyleCnt="12">
        <dgm:presLayoutVars>
          <dgm:bulletEnabled val="1"/>
        </dgm:presLayoutVars>
      </dgm:prSet>
      <dgm:spPr/>
    </dgm:pt>
    <dgm:pt modelId="{D4FAB49E-3B0C-4C79-9776-C822EF5C9A61}" type="pres">
      <dgm:prSet presAssocID="{43AC3199-4921-4FD6-AC80-7DF0B64BBFDB}" presName="sibTrans" presStyleCnt="0"/>
      <dgm:spPr/>
    </dgm:pt>
    <dgm:pt modelId="{B1AB1AB4-5D34-4844-9EB1-935F6A1954F5}" type="pres">
      <dgm:prSet presAssocID="{9131F62D-9783-4C14-BF73-EF6CC2AE5A87}" presName="node" presStyleLbl="alignAccFollowNode1" presStyleIdx="1" presStyleCnt="12">
        <dgm:presLayoutVars>
          <dgm:bulletEnabled val="1"/>
        </dgm:presLayoutVars>
      </dgm:prSet>
      <dgm:spPr/>
    </dgm:pt>
    <dgm:pt modelId="{2D1F3721-E2BD-448C-9CFA-6BCBF95E81B0}" type="pres">
      <dgm:prSet presAssocID="{CB13B477-BEA9-455E-B334-3CE55B4DF685}" presName="sibTrans" presStyleCnt="0"/>
      <dgm:spPr/>
    </dgm:pt>
    <dgm:pt modelId="{4E178B20-A675-45B5-9C97-BCFEFC34D274}" type="pres">
      <dgm:prSet presAssocID="{38841CDF-BC3D-4478-B74B-4FD8B79B16F0}" presName="node" presStyleLbl="alignAccFollowNode1" presStyleIdx="2" presStyleCnt="12">
        <dgm:presLayoutVars>
          <dgm:bulletEnabled val="1"/>
        </dgm:presLayoutVars>
      </dgm:prSet>
      <dgm:spPr/>
    </dgm:pt>
    <dgm:pt modelId="{D4E02716-289B-458E-9CD5-36287BB329CC}" type="pres">
      <dgm:prSet presAssocID="{FEC0118A-F5AC-45CA-B36E-109044F47752}" presName="sibTrans" presStyleCnt="0"/>
      <dgm:spPr/>
    </dgm:pt>
    <dgm:pt modelId="{E08F2505-B397-47D3-BAF7-0081495D5A31}" type="pres">
      <dgm:prSet presAssocID="{DCFF4C81-A556-40DD-AF22-AA8FE8FFCB78}" presName="node" presStyleLbl="alignAccFollowNode1" presStyleIdx="3" presStyleCnt="12">
        <dgm:presLayoutVars>
          <dgm:bulletEnabled val="1"/>
        </dgm:presLayoutVars>
      </dgm:prSet>
      <dgm:spPr/>
    </dgm:pt>
    <dgm:pt modelId="{AFBBC98F-C749-4BA8-8330-3A1FAEC1F0B1}" type="pres">
      <dgm:prSet presAssocID="{A7C03788-6698-44CC-84AF-9A946E52B509}" presName="vSp" presStyleCnt="0"/>
      <dgm:spPr/>
    </dgm:pt>
    <dgm:pt modelId="{541A847C-0290-4BA6-8D94-798B43A1E075}" type="pres">
      <dgm:prSet presAssocID="{A86BBC33-8F9D-4316-90AF-1D485FE118B8}" presName="horFlow" presStyleCnt="0"/>
      <dgm:spPr/>
    </dgm:pt>
    <dgm:pt modelId="{A6B077AC-1AA4-4F7B-9B3C-0F3440D16F37}" type="pres">
      <dgm:prSet presAssocID="{A86BBC33-8F9D-4316-90AF-1D485FE118B8}" presName="bigChev" presStyleLbl="node1" presStyleIdx="1" presStyleCnt="3"/>
      <dgm:spPr/>
    </dgm:pt>
    <dgm:pt modelId="{D267BFB2-A1AC-477F-97D7-A175E51FF26F}" type="pres">
      <dgm:prSet presAssocID="{9EB08CA1-80D2-4B42-A110-E84A5494B865}" presName="parTrans" presStyleCnt="0"/>
      <dgm:spPr/>
    </dgm:pt>
    <dgm:pt modelId="{4E69EC76-F3F8-4DAF-90DA-9404B87A13BD}" type="pres">
      <dgm:prSet presAssocID="{81530DF2-4F3A-4A16-8ED7-1AC5A1DC1521}" presName="node" presStyleLbl="alignAccFollowNode1" presStyleIdx="4" presStyleCnt="12">
        <dgm:presLayoutVars>
          <dgm:bulletEnabled val="1"/>
        </dgm:presLayoutVars>
      </dgm:prSet>
      <dgm:spPr/>
    </dgm:pt>
    <dgm:pt modelId="{360BB61D-6362-451F-828E-5DB2DF7A245B}" type="pres">
      <dgm:prSet presAssocID="{B85F9181-BAB9-4D79-B2F1-2CA9864A5C76}" presName="sibTrans" presStyleCnt="0"/>
      <dgm:spPr/>
    </dgm:pt>
    <dgm:pt modelId="{12D75B96-2AAF-405E-A8BC-E691BD67D2CD}" type="pres">
      <dgm:prSet presAssocID="{E8CF7992-2530-4A40-9B1B-ED6D869EB7C3}" presName="node" presStyleLbl="alignAccFollowNode1" presStyleIdx="5" presStyleCnt="12">
        <dgm:presLayoutVars>
          <dgm:bulletEnabled val="1"/>
        </dgm:presLayoutVars>
      </dgm:prSet>
      <dgm:spPr/>
    </dgm:pt>
    <dgm:pt modelId="{14822C87-229A-4DC5-B6BD-7A8E36332CE7}" type="pres">
      <dgm:prSet presAssocID="{FA71A56C-C935-4826-919B-F09159BBA154}" presName="sibTrans" presStyleCnt="0"/>
      <dgm:spPr/>
    </dgm:pt>
    <dgm:pt modelId="{57399B68-0843-4D6F-B96B-518300C2C5B3}" type="pres">
      <dgm:prSet presAssocID="{7AF84EC8-2CDB-4E66-A4A6-55BDF19C5614}" presName="node" presStyleLbl="alignAccFollowNode1" presStyleIdx="6" presStyleCnt="12">
        <dgm:presLayoutVars>
          <dgm:bulletEnabled val="1"/>
        </dgm:presLayoutVars>
      </dgm:prSet>
      <dgm:spPr/>
    </dgm:pt>
    <dgm:pt modelId="{A4135903-FE74-4E9B-9B48-9E5CE0410598}" type="pres">
      <dgm:prSet presAssocID="{1FA09F05-375B-4EEC-8497-1C5A8F389773}" presName="sibTrans" presStyleCnt="0"/>
      <dgm:spPr/>
    </dgm:pt>
    <dgm:pt modelId="{2843CDDB-5F0A-426D-ADE0-A3E881712E81}" type="pres">
      <dgm:prSet presAssocID="{5EE9E377-7B5D-4A53-B15A-BF4D03F78ADE}" presName="node" presStyleLbl="alignAccFollowNode1" presStyleIdx="7" presStyleCnt="12">
        <dgm:presLayoutVars>
          <dgm:bulletEnabled val="1"/>
        </dgm:presLayoutVars>
      </dgm:prSet>
      <dgm:spPr/>
    </dgm:pt>
    <dgm:pt modelId="{2E77C4D3-B376-443C-8C74-3C0ECA9DB230}" type="pres">
      <dgm:prSet presAssocID="{A86BBC33-8F9D-4316-90AF-1D485FE118B8}" presName="vSp" presStyleCnt="0"/>
      <dgm:spPr/>
    </dgm:pt>
    <dgm:pt modelId="{D109950A-DE46-49F2-820D-601516367E4B}" type="pres">
      <dgm:prSet presAssocID="{9AF852F0-A0F9-435B-B886-F7B78955D8C3}" presName="horFlow" presStyleCnt="0"/>
      <dgm:spPr/>
    </dgm:pt>
    <dgm:pt modelId="{5E46A4AC-252E-4839-8928-70BBFFF6351A}" type="pres">
      <dgm:prSet presAssocID="{9AF852F0-A0F9-435B-B886-F7B78955D8C3}" presName="bigChev" presStyleLbl="node1" presStyleIdx="2" presStyleCnt="3"/>
      <dgm:spPr/>
    </dgm:pt>
    <dgm:pt modelId="{566D5492-D116-4FBA-8052-D2A9FAEFB8EB}" type="pres">
      <dgm:prSet presAssocID="{ADE59CB4-E3D4-40CF-BE32-4DA7182C9444}" presName="parTrans" presStyleCnt="0"/>
      <dgm:spPr/>
    </dgm:pt>
    <dgm:pt modelId="{866FF377-8BD2-4D22-A038-9F243AF42231}" type="pres">
      <dgm:prSet presAssocID="{57D8DB8B-D20F-4F82-9E90-4A15B9FF101E}" presName="node" presStyleLbl="alignAccFollowNode1" presStyleIdx="8" presStyleCnt="12">
        <dgm:presLayoutVars>
          <dgm:bulletEnabled val="1"/>
        </dgm:presLayoutVars>
      </dgm:prSet>
      <dgm:spPr/>
    </dgm:pt>
    <dgm:pt modelId="{012A1C76-75A3-4DE5-B128-566436DF33F8}" type="pres">
      <dgm:prSet presAssocID="{D77805D2-1A3A-46F8-9F6D-83E4E391567D}" presName="sibTrans" presStyleCnt="0"/>
      <dgm:spPr/>
    </dgm:pt>
    <dgm:pt modelId="{8593DD03-4AFC-4FBC-B8DA-010DEC5BBEE1}" type="pres">
      <dgm:prSet presAssocID="{C9174719-D406-4E1F-B0DE-B25B8FAB73B4}" presName="node" presStyleLbl="alignAccFollowNode1" presStyleIdx="9" presStyleCnt="12">
        <dgm:presLayoutVars>
          <dgm:bulletEnabled val="1"/>
        </dgm:presLayoutVars>
      </dgm:prSet>
      <dgm:spPr/>
    </dgm:pt>
    <dgm:pt modelId="{A5627D78-2BCF-471D-9435-D4D10EC978C0}" type="pres">
      <dgm:prSet presAssocID="{1708B0FD-103B-4A7F-A0C7-4FA9281395D8}" presName="sibTrans" presStyleCnt="0"/>
      <dgm:spPr/>
    </dgm:pt>
    <dgm:pt modelId="{F6C5725E-83B5-4C2C-A0D8-00CF12FB9FBC}" type="pres">
      <dgm:prSet presAssocID="{6DB6CE3F-85F5-4605-BD00-3859D454F3FC}" presName="node" presStyleLbl="alignAccFollowNode1" presStyleIdx="10" presStyleCnt="12">
        <dgm:presLayoutVars>
          <dgm:bulletEnabled val="1"/>
        </dgm:presLayoutVars>
      </dgm:prSet>
      <dgm:spPr/>
    </dgm:pt>
    <dgm:pt modelId="{36713A0C-692E-406A-B316-225113113495}" type="pres">
      <dgm:prSet presAssocID="{6BA8345F-5C1F-4E3E-AEAF-24AD548758D6}" presName="sibTrans" presStyleCnt="0"/>
      <dgm:spPr/>
    </dgm:pt>
    <dgm:pt modelId="{5106B554-621B-4950-85D0-179B87908D7D}" type="pres">
      <dgm:prSet presAssocID="{D5F45E70-C1C1-4A6A-8379-7F36B5AE897D}" presName="node" presStyleLbl="alignAccFollowNode1" presStyleIdx="11" presStyleCnt="12">
        <dgm:presLayoutVars>
          <dgm:bulletEnabled val="1"/>
        </dgm:presLayoutVars>
      </dgm:prSet>
      <dgm:spPr/>
    </dgm:pt>
  </dgm:ptLst>
  <dgm:cxnLst>
    <dgm:cxn modelId="{D3313601-8319-4D43-9FEA-113B60D01C41}" type="presOf" srcId="{F84E16F8-919E-4DC2-90BF-276BDE9BF0B1}" destId="{A8D3C8DC-403C-4B58-AC6F-A72A83A17243}" srcOrd="0" destOrd="0" presId="urn:microsoft.com/office/officeart/2005/8/layout/lProcess3"/>
    <dgm:cxn modelId="{AE19FA0A-5130-46A1-94DB-7BBC65605D02}" srcId="{A86BBC33-8F9D-4316-90AF-1D485FE118B8}" destId="{E8CF7992-2530-4A40-9B1B-ED6D869EB7C3}" srcOrd="1" destOrd="0" parTransId="{0D344BCB-81BD-4591-8EF9-225AAAEA1E7B}" sibTransId="{FA71A56C-C935-4826-919B-F09159BBA154}"/>
    <dgm:cxn modelId="{CDF4ED0B-E646-4DE2-8F11-AE0EFC8A2D3F}" srcId="{015985FD-A9EB-4400-99BA-5A6D606F0755}" destId="{9AF852F0-A0F9-435B-B886-F7B78955D8C3}" srcOrd="2" destOrd="0" parTransId="{955F5EF1-B8A4-4BD1-9EC7-34494C8EA56F}" sibTransId="{D5901E09-3173-4E34-9194-642F1E6F3BE3}"/>
    <dgm:cxn modelId="{89A27F19-814E-4ED1-AA88-F80B28DC7947}" srcId="{9AF852F0-A0F9-435B-B886-F7B78955D8C3}" destId="{6DB6CE3F-85F5-4605-BD00-3859D454F3FC}" srcOrd="2" destOrd="0" parTransId="{EF667CE6-74BA-4538-93BB-21B40FB2FA97}" sibTransId="{6BA8345F-5C1F-4E3E-AEAF-24AD548758D6}"/>
    <dgm:cxn modelId="{B77A9F26-6C81-47C6-B486-770FD77B4164}" srcId="{A7C03788-6698-44CC-84AF-9A946E52B509}" destId="{9131F62D-9783-4C14-BF73-EF6CC2AE5A87}" srcOrd="1" destOrd="0" parTransId="{647862C9-EA64-4B12-A522-8066ABADC4BD}" sibTransId="{CB13B477-BEA9-455E-B334-3CE55B4DF685}"/>
    <dgm:cxn modelId="{BDC5022B-E973-49B7-B994-D5C5AE9D45F8}" srcId="{015985FD-A9EB-4400-99BA-5A6D606F0755}" destId="{A86BBC33-8F9D-4316-90AF-1D485FE118B8}" srcOrd="1" destOrd="0" parTransId="{A17E4B34-6CF0-48B3-8319-75474FC24499}" sibTransId="{E4E7567B-B18B-4D6A-8C6B-EA996B0D0487}"/>
    <dgm:cxn modelId="{FFC7A635-6932-45EC-ADE8-68285CB6B4CB}" type="presOf" srcId="{7AF84EC8-2CDB-4E66-A4A6-55BDF19C5614}" destId="{57399B68-0843-4D6F-B96B-518300C2C5B3}" srcOrd="0" destOrd="0" presId="urn:microsoft.com/office/officeart/2005/8/layout/lProcess3"/>
    <dgm:cxn modelId="{3CFF1C36-8B39-4BB2-BF0E-F5EE69AEBA23}" type="presOf" srcId="{57D8DB8B-D20F-4F82-9E90-4A15B9FF101E}" destId="{866FF377-8BD2-4D22-A038-9F243AF42231}" srcOrd="0" destOrd="0" presId="urn:microsoft.com/office/officeart/2005/8/layout/lProcess3"/>
    <dgm:cxn modelId="{8F3BE862-859E-4BE9-BADD-A170A92D12F1}" type="presOf" srcId="{5EE9E377-7B5D-4A53-B15A-BF4D03F78ADE}" destId="{2843CDDB-5F0A-426D-ADE0-A3E881712E81}" srcOrd="0" destOrd="0" presId="urn:microsoft.com/office/officeart/2005/8/layout/lProcess3"/>
    <dgm:cxn modelId="{A86B7145-0288-45A5-9EC7-58FAF64E980D}" srcId="{9AF852F0-A0F9-435B-B886-F7B78955D8C3}" destId="{D5F45E70-C1C1-4A6A-8379-7F36B5AE897D}" srcOrd="3" destOrd="0" parTransId="{C377CA01-1C81-4BEB-8B75-FFFAB71CC8D4}" sibTransId="{0AD1CE3E-9E19-445F-B228-FB03B41054CE}"/>
    <dgm:cxn modelId="{DD87F467-6E77-484B-BA50-08A4A08F0CA1}" type="presOf" srcId="{9AF852F0-A0F9-435B-B886-F7B78955D8C3}" destId="{5E46A4AC-252E-4839-8928-70BBFFF6351A}" srcOrd="0" destOrd="0" presId="urn:microsoft.com/office/officeart/2005/8/layout/lProcess3"/>
    <dgm:cxn modelId="{3F724D72-2CA6-4BE7-B5AC-D1A40F503BFE}" type="presOf" srcId="{6DB6CE3F-85F5-4605-BD00-3859D454F3FC}" destId="{F6C5725E-83B5-4C2C-A0D8-00CF12FB9FBC}" srcOrd="0" destOrd="0" presId="urn:microsoft.com/office/officeart/2005/8/layout/lProcess3"/>
    <dgm:cxn modelId="{8AD88B7E-6E73-434D-A12E-D77C3077FF7F}" type="presOf" srcId="{015985FD-A9EB-4400-99BA-5A6D606F0755}" destId="{8876E6E5-8118-4CE8-A4C8-87CE056BB1FC}" srcOrd="0" destOrd="0" presId="urn:microsoft.com/office/officeart/2005/8/layout/lProcess3"/>
    <dgm:cxn modelId="{4EB4228A-7A72-4948-935B-60EB6BE5F4C5}" srcId="{A7C03788-6698-44CC-84AF-9A946E52B509}" destId="{F84E16F8-919E-4DC2-90BF-276BDE9BF0B1}" srcOrd="0" destOrd="0" parTransId="{FD1BA03F-8FF6-4F77-B176-C2B7DD62EE87}" sibTransId="{43AC3199-4921-4FD6-AC80-7DF0B64BBFDB}"/>
    <dgm:cxn modelId="{41595F8F-1FB4-4994-AE79-CD395ACF31A1}" srcId="{A86BBC33-8F9D-4316-90AF-1D485FE118B8}" destId="{81530DF2-4F3A-4A16-8ED7-1AC5A1DC1521}" srcOrd="0" destOrd="0" parTransId="{9EB08CA1-80D2-4B42-A110-E84A5494B865}" sibTransId="{B85F9181-BAB9-4D79-B2F1-2CA9864A5C76}"/>
    <dgm:cxn modelId="{57B45395-066D-4F57-8352-5BF86B8DF7A0}" srcId="{A86BBC33-8F9D-4316-90AF-1D485FE118B8}" destId="{5EE9E377-7B5D-4A53-B15A-BF4D03F78ADE}" srcOrd="3" destOrd="0" parTransId="{7FB407A9-4A35-471A-8716-C8900C4C881D}" sibTransId="{E4AC7830-241B-4090-B980-AD56BB589C13}"/>
    <dgm:cxn modelId="{447BB29F-EE83-4910-9B19-3209B5CBCE99}" type="presOf" srcId="{A7C03788-6698-44CC-84AF-9A946E52B509}" destId="{46D32219-034A-4D89-92D4-08B084E3C426}" srcOrd="0" destOrd="0" presId="urn:microsoft.com/office/officeart/2005/8/layout/lProcess3"/>
    <dgm:cxn modelId="{6D04A6A0-35B5-4BAD-8665-90870D86C3C2}" type="presOf" srcId="{D5F45E70-C1C1-4A6A-8379-7F36B5AE897D}" destId="{5106B554-621B-4950-85D0-179B87908D7D}" srcOrd="0" destOrd="0" presId="urn:microsoft.com/office/officeart/2005/8/layout/lProcess3"/>
    <dgm:cxn modelId="{A94434A3-C5A6-4C5C-8A93-33996DAEC4EE}" srcId="{015985FD-A9EB-4400-99BA-5A6D606F0755}" destId="{A7C03788-6698-44CC-84AF-9A946E52B509}" srcOrd="0" destOrd="0" parTransId="{F571B3E8-95D2-4902-85D6-8E9BFC70A169}" sibTransId="{5AE6ACE6-D3F0-4E89-A8A8-0454062C3CB5}"/>
    <dgm:cxn modelId="{50FFC2B8-CE56-4ABA-8CC7-A0F5FE841795}" type="presOf" srcId="{38841CDF-BC3D-4478-B74B-4FD8B79B16F0}" destId="{4E178B20-A675-45B5-9C97-BCFEFC34D274}" srcOrd="0" destOrd="0" presId="urn:microsoft.com/office/officeart/2005/8/layout/lProcess3"/>
    <dgm:cxn modelId="{309756BF-B19F-4DEE-914B-5043618CA765}" srcId="{A7C03788-6698-44CC-84AF-9A946E52B509}" destId="{DCFF4C81-A556-40DD-AF22-AA8FE8FFCB78}" srcOrd="3" destOrd="0" parTransId="{B18BF9A4-B315-48D3-B99B-68227C5A761C}" sibTransId="{C863D17A-B35C-4DB5-9016-5CDC4DBD69A9}"/>
    <dgm:cxn modelId="{406E22C1-4168-40A5-BF4A-104FCE432542}" type="presOf" srcId="{E8CF7992-2530-4A40-9B1B-ED6D869EB7C3}" destId="{12D75B96-2AAF-405E-A8BC-E691BD67D2CD}" srcOrd="0" destOrd="0" presId="urn:microsoft.com/office/officeart/2005/8/layout/lProcess3"/>
    <dgm:cxn modelId="{A7B2BCD1-6DF6-4778-B547-60E55FC02C96}" type="presOf" srcId="{9131F62D-9783-4C14-BF73-EF6CC2AE5A87}" destId="{B1AB1AB4-5D34-4844-9EB1-935F6A1954F5}" srcOrd="0" destOrd="0" presId="urn:microsoft.com/office/officeart/2005/8/layout/lProcess3"/>
    <dgm:cxn modelId="{25924AD6-7D48-49C6-808D-E7D556FBC41C}" type="presOf" srcId="{A86BBC33-8F9D-4316-90AF-1D485FE118B8}" destId="{A6B077AC-1AA4-4F7B-9B3C-0F3440D16F37}" srcOrd="0" destOrd="0" presId="urn:microsoft.com/office/officeart/2005/8/layout/lProcess3"/>
    <dgm:cxn modelId="{907245DC-D3C3-484B-B9A9-870A6540F823}" srcId="{9AF852F0-A0F9-435B-B886-F7B78955D8C3}" destId="{C9174719-D406-4E1F-B0DE-B25B8FAB73B4}" srcOrd="1" destOrd="0" parTransId="{417C002E-204B-484E-AE21-47C46AD7FF1A}" sibTransId="{1708B0FD-103B-4A7F-A0C7-4FA9281395D8}"/>
    <dgm:cxn modelId="{A08A78E1-00EF-4CC8-BA8F-D4ED219DB440}" srcId="{A86BBC33-8F9D-4316-90AF-1D485FE118B8}" destId="{7AF84EC8-2CDB-4E66-A4A6-55BDF19C5614}" srcOrd="2" destOrd="0" parTransId="{FE1291D7-F48C-41A9-85AF-93949135D635}" sibTransId="{1FA09F05-375B-4EEC-8497-1C5A8F389773}"/>
    <dgm:cxn modelId="{238F87ED-67BC-4C6B-B4A8-D432F5A0A1D3}" srcId="{9AF852F0-A0F9-435B-B886-F7B78955D8C3}" destId="{57D8DB8B-D20F-4F82-9E90-4A15B9FF101E}" srcOrd="0" destOrd="0" parTransId="{ADE59CB4-E3D4-40CF-BE32-4DA7182C9444}" sibTransId="{D77805D2-1A3A-46F8-9F6D-83E4E391567D}"/>
    <dgm:cxn modelId="{DBF212F1-C8E8-4F36-9AEA-D19412553825}" type="presOf" srcId="{C9174719-D406-4E1F-B0DE-B25B8FAB73B4}" destId="{8593DD03-4AFC-4FBC-B8DA-010DEC5BBEE1}" srcOrd="0" destOrd="0" presId="urn:microsoft.com/office/officeart/2005/8/layout/lProcess3"/>
    <dgm:cxn modelId="{9E7295F2-9066-4260-B9AF-5E807D37FC18}" type="presOf" srcId="{DCFF4C81-A556-40DD-AF22-AA8FE8FFCB78}" destId="{E08F2505-B397-47D3-BAF7-0081495D5A31}" srcOrd="0" destOrd="0" presId="urn:microsoft.com/office/officeart/2005/8/layout/lProcess3"/>
    <dgm:cxn modelId="{662693F9-A67F-47AC-BAA4-F4D503527DD5}" srcId="{A7C03788-6698-44CC-84AF-9A946E52B509}" destId="{38841CDF-BC3D-4478-B74B-4FD8B79B16F0}" srcOrd="2" destOrd="0" parTransId="{10FB3DE0-5368-4EDC-9871-15C600B3C152}" sibTransId="{FEC0118A-F5AC-45CA-B36E-109044F47752}"/>
    <dgm:cxn modelId="{8C5E29FC-C630-4E8A-9711-1286C155D8E2}" type="presOf" srcId="{81530DF2-4F3A-4A16-8ED7-1AC5A1DC1521}" destId="{4E69EC76-F3F8-4DAF-90DA-9404B87A13BD}" srcOrd="0" destOrd="0" presId="urn:microsoft.com/office/officeart/2005/8/layout/lProcess3"/>
    <dgm:cxn modelId="{FB136660-BB4F-4624-86F8-680769B14EA1}" type="presParOf" srcId="{8876E6E5-8118-4CE8-A4C8-87CE056BB1FC}" destId="{AED6D605-7262-4A68-B04A-D6A10C168A00}" srcOrd="0" destOrd="0" presId="urn:microsoft.com/office/officeart/2005/8/layout/lProcess3"/>
    <dgm:cxn modelId="{A522FD79-BDE6-4631-BCBA-5E55F3D58936}" type="presParOf" srcId="{AED6D605-7262-4A68-B04A-D6A10C168A00}" destId="{46D32219-034A-4D89-92D4-08B084E3C426}" srcOrd="0" destOrd="0" presId="urn:microsoft.com/office/officeart/2005/8/layout/lProcess3"/>
    <dgm:cxn modelId="{D6AD2963-C3B6-4F4C-B30A-457C126DD1CE}" type="presParOf" srcId="{AED6D605-7262-4A68-B04A-D6A10C168A00}" destId="{71D1D3A5-6CE1-4722-93AC-660115E6F14E}" srcOrd="1" destOrd="0" presId="urn:microsoft.com/office/officeart/2005/8/layout/lProcess3"/>
    <dgm:cxn modelId="{8C51B9AA-98ED-4252-A04E-FC61D904802C}" type="presParOf" srcId="{AED6D605-7262-4A68-B04A-D6A10C168A00}" destId="{A8D3C8DC-403C-4B58-AC6F-A72A83A17243}" srcOrd="2" destOrd="0" presId="urn:microsoft.com/office/officeart/2005/8/layout/lProcess3"/>
    <dgm:cxn modelId="{8B3652B6-7444-4EC5-9FFC-E24CB44BCCE7}" type="presParOf" srcId="{AED6D605-7262-4A68-B04A-D6A10C168A00}" destId="{D4FAB49E-3B0C-4C79-9776-C822EF5C9A61}" srcOrd="3" destOrd="0" presId="urn:microsoft.com/office/officeart/2005/8/layout/lProcess3"/>
    <dgm:cxn modelId="{BE95EBF3-032B-43DD-A54F-CF98BAAAAEEA}" type="presParOf" srcId="{AED6D605-7262-4A68-B04A-D6A10C168A00}" destId="{B1AB1AB4-5D34-4844-9EB1-935F6A1954F5}" srcOrd="4" destOrd="0" presId="urn:microsoft.com/office/officeart/2005/8/layout/lProcess3"/>
    <dgm:cxn modelId="{68E88C8F-12F1-4F8C-97B1-4007D114874E}" type="presParOf" srcId="{AED6D605-7262-4A68-B04A-D6A10C168A00}" destId="{2D1F3721-E2BD-448C-9CFA-6BCBF95E81B0}" srcOrd="5" destOrd="0" presId="urn:microsoft.com/office/officeart/2005/8/layout/lProcess3"/>
    <dgm:cxn modelId="{62B18374-6D28-4034-8B0F-94C1EB26E6F5}" type="presParOf" srcId="{AED6D605-7262-4A68-B04A-D6A10C168A00}" destId="{4E178B20-A675-45B5-9C97-BCFEFC34D274}" srcOrd="6" destOrd="0" presId="urn:microsoft.com/office/officeart/2005/8/layout/lProcess3"/>
    <dgm:cxn modelId="{4B1DFCA9-D9AF-4EC3-BB4F-94CAE6E0031E}" type="presParOf" srcId="{AED6D605-7262-4A68-B04A-D6A10C168A00}" destId="{D4E02716-289B-458E-9CD5-36287BB329CC}" srcOrd="7" destOrd="0" presId="urn:microsoft.com/office/officeart/2005/8/layout/lProcess3"/>
    <dgm:cxn modelId="{3B2933B6-BB15-4061-9710-763EC469CDAF}" type="presParOf" srcId="{AED6D605-7262-4A68-B04A-D6A10C168A00}" destId="{E08F2505-B397-47D3-BAF7-0081495D5A31}" srcOrd="8" destOrd="0" presId="urn:microsoft.com/office/officeart/2005/8/layout/lProcess3"/>
    <dgm:cxn modelId="{C938DB32-A370-4532-8660-D196CBFF4F5E}" type="presParOf" srcId="{8876E6E5-8118-4CE8-A4C8-87CE056BB1FC}" destId="{AFBBC98F-C749-4BA8-8330-3A1FAEC1F0B1}" srcOrd="1" destOrd="0" presId="urn:microsoft.com/office/officeart/2005/8/layout/lProcess3"/>
    <dgm:cxn modelId="{BB0D59B2-328A-4C3A-A292-FFD824CDB6E1}" type="presParOf" srcId="{8876E6E5-8118-4CE8-A4C8-87CE056BB1FC}" destId="{541A847C-0290-4BA6-8D94-798B43A1E075}" srcOrd="2" destOrd="0" presId="urn:microsoft.com/office/officeart/2005/8/layout/lProcess3"/>
    <dgm:cxn modelId="{A7EC28C3-B8C9-4BFC-A7D6-D3D0FC3A1842}" type="presParOf" srcId="{541A847C-0290-4BA6-8D94-798B43A1E075}" destId="{A6B077AC-1AA4-4F7B-9B3C-0F3440D16F37}" srcOrd="0" destOrd="0" presId="urn:microsoft.com/office/officeart/2005/8/layout/lProcess3"/>
    <dgm:cxn modelId="{6B119F05-644F-4514-BEAC-0483F36EE525}" type="presParOf" srcId="{541A847C-0290-4BA6-8D94-798B43A1E075}" destId="{D267BFB2-A1AC-477F-97D7-A175E51FF26F}" srcOrd="1" destOrd="0" presId="urn:microsoft.com/office/officeart/2005/8/layout/lProcess3"/>
    <dgm:cxn modelId="{A539E071-8BD0-4A24-962F-E4A565DB3738}" type="presParOf" srcId="{541A847C-0290-4BA6-8D94-798B43A1E075}" destId="{4E69EC76-F3F8-4DAF-90DA-9404B87A13BD}" srcOrd="2" destOrd="0" presId="urn:microsoft.com/office/officeart/2005/8/layout/lProcess3"/>
    <dgm:cxn modelId="{071E53BA-B22C-454D-8562-D92F687DAEA4}" type="presParOf" srcId="{541A847C-0290-4BA6-8D94-798B43A1E075}" destId="{360BB61D-6362-451F-828E-5DB2DF7A245B}" srcOrd="3" destOrd="0" presId="urn:microsoft.com/office/officeart/2005/8/layout/lProcess3"/>
    <dgm:cxn modelId="{A03D1BF1-6368-45E4-BF54-0A6B527D532E}" type="presParOf" srcId="{541A847C-0290-4BA6-8D94-798B43A1E075}" destId="{12D75B96-2AAF-405E-A8BC-E691BD67D2CD}" srcOrd="4" destOrd="0" presId="urn:microsoft.com/office/officeart/2005/8/layout/lProcess3"/>
    <dgm:cxn modelId="{B7A94959-2CA2-4830-8857-3C7648E4392A}" type="presParOf" srcId="{541A847C-0290-4BA6-8D94-798B43A1E075}" destId="{14822C87-229A-4DC5-B6BD-7A8E36332CE7}" srcOrd="5" destOrd="0" presId="urn:microsoft.com/office/officeart/2005/8/layout/lProcess3"/>
    <dgm:cxn modelId="{28AB230D-E3B8-4F82-A240-E5B3E7F22FD3}" type="presParOf" srcId="{541A847C-0290-4BA6-8D94-798B43A1E075}" destId="{57399B68-0843-4D6F-B96B-518300C2C5B3}" srcOrd="6" destOrd="0" presId="urn:microsoft.com/office/officeart/2005/8/layout/lProcess3"/>
    <dgm:cxn modelId="{79B8B9B9-807B-4A24-AA9E-BB75E76EF67E}" type="presParOf" srcId="{541A847C-0290-4BA6-8D94-798B43A1E075}" destId="{A4135903-FE74-4E9B-9B48-9E5CE0410598}" srcOrd="7" destOrd="0" presId="urn:microsoft.com/office/officeart/2005/8/layout/lProcess3"/>
    <dgm:cxn modelId="{0E08430A-C9B1-43BF-8FB4-F2379AE7D039}" type="presParOf" srcId="{541A847C-0290-4BA6-8D94-798B43A1E075}" destId="{2843CDDB-5F0A-426D-ADE0-A3E881712E81}" srcOrd="8" destOrd="0" presId="urn:microsoft.com/office/officeart/2005/8/layout/lProcess3"/>
    <dgm:cxn modelId="{8B90BB0A-48DE-45AD-B06C-B69F640B55BE}" type="presParOf" srcId="{8876E6E5-8118-4CE8-A4C8-87CE056BB1FC}" destId="{2E77C4D3-B376-443C-8C74-3C0ECA9DB230}" srcOrd="3" destOrd="0" presId="urn:microsoft.com/office/officeart/2005/8/layout/lProcess3"/>
    <dgm:cxn modelId="{EA1D1E63-7873-4A8C-AF23-D9CB965FAC5B}" type="presParOf" srcId="{8876E6E5-8118-4CE8-A4C8-87CE056BB1FC}" destId="{D109950A-DE46-49F2-820D-601516367E4B}" srcOrd="4" destOrd="0" presId="urn:microsoft.com/office/officeart/2005/8/layout/lProcess3"/>
    <dgm:cxn modelId="{6F7141D9-8522-44D8-ACE7-4DD4D087DE36}" type="presParOf" srcId="{D109950A-DE46-49F2-820D-601516367E4B}" destId="{5E46A4AC-252E-4839-8928-70BBFFF6351A}" srcOrd="0" destOrd="0" presId="urn:microsoft.com/office/officeart/2005/8/layout/lProcess3"/>
    <dgm:cxn modelId="{F0FC9CA2-E820-47BB-B8A2-0CF220AB2920}" type="presParOf" srcId="{D109950A-DE46-49F2-820D-601516367E4B}" destId="{566D5492-D116-4FBA-8052-D2A9FAEFB8EB}" srcOrd="1" destOrd="0" presId="urn:microsoft.com/office/officeart/2005/8/layout/lProcess3"/>
    <dgm:cxn modelId="{48B63A34-0246-481F-95F5-2249A0687D1B}" type="presParOf" srcId="{D109950A-DE46-49F2-820D-601516367E4B}" destId="{866FF377-8BD2-4D22-A038-9F243AF42231}" srcOrd="2" destOrd="0" presId="urn:microsoft.com/office/officeart/2005/8/layout/lProcess3"/>
    <dgm:cxn modelId="{76CE0E68-E0A2-486F-B9CF-DE2AE9443D7E}" type="presParOf" srcId="{D109950A-DE46-49F2-820D-601516367E4B}" destId="{012A1C76-75A3-4DE5-B128-566436DF33F8}" srcOrd="3" destOrd="0" presId="urn:microsoft.com/office/officeart/2005/8/layout/lProcess3"/>
    <dgm:cxn modelId="{4CDD2883-2449-40E6-AD6D-066AAB4FCF9C}" type="presParOf" srcId="{D109950A-DE46-49F2-820D-601516367E4B}" destId="{8593DD03-4AFC-4FBC-B8DA-010DEC5BBEE1}" srcOrd="4" destOrd="0" presId="urn:microsoft.com/office/officeart/2005/8/layout/lProcess3"/>
    <dgm:cxn modelId="{D1C14D5B-F10A-4AFB-BD15-F1C0538AC31E}" type="presParOf" srcId="{D109950A-DE46-49F2-820D-601516367E4B}" destId="{A5627D78-2BCF-471D-9435-D4D10EC978C0}" srcOrd="5" destOrd="0" presId="urn:microsoft.com/office/officeart/2005/8/layout/lProcess3"/>
    <dgm:cxn modelId="{8C663670-DCD3-46BA-80AD-B6D5229B412A}" type="presParOf" srcId="{D109950A-DE46-49F2-820D-601516367E4B}" destId="{F6C5725E-83B5-4C2C-A0D8-00CF12FB9FBC}" srcOrd="6" destOrd="0" presId="urn:microsoft.com/office/officeart/2005/8/layout/lProcess3"/>
    <dgm:cxn modelId="{630EC030-587D-4313-8914-C3F6779D3411}" type="presParOf" srcId="{D109950A-DE46-49F2-820D-601516367E4B}" destId="{36713A0C-692E-406A-B316-225113113495}" srcOrd="7" destOrd="0" presId="urn:microsoft.com/office/officeart/2005/8/layout/lProcess3"/>
    <dgm:cxn modelId="{D2A1DADD-C12C-4B45-BFB1-E2E3E871A302}" type="presParOf" srcId="{D109950A-DE46-49F2-820D-601516367E4B}" destId="{5106B554-621B-4950-85D0-179B87908D7D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F357EA-1196-4EA2-9F21-E384B1644223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F983CFC7-0F23-4BCE-B69B-79886C185E08}">
      <dgm:prSet phldrT="[Tekst]"/>
      <dgm:spPr/>
      <dgm:t>
        <a:bodyPr/>
        <a:lstStyle/>
        <a:p>
          <a:r>
            <a:rPr lang="nl-BE" dirty="0"/>
            <a:t>Nijl in bloed</a:t>
          </a:r>
        </a:p>
      </dgm:t>
    </dgm:pt>
    <dgm:pt modelId="{A7BE9BBE-2831-4EB2-8456-1FD55C49A939}" type="parTrans" cxnId="{4382F0D9-6F54-445D-A6F5-E1D3BC0389BB}">
      <dgm:prSet/>
      <dgm:spPr/>
      <dgm:t>
        <a:bodyPr/>
        <a:lstStyle/>
        <a:p>
          <a:endParaRPr lang="nl-BE"/>
        </a:p>
      </dgm:t>
    </dgm:pt>
    <dgm:pt modelId="{ECDB1349-6D2C-434E-9335-FB9695AA3EBD}" type="sibTrans" cxnId="{4382F0D9-6F54-445D-A6F5-E1D3BC0389BB}">
      <dgm:prSet/>
      <dgm:spPr/>
      <dgm:t>
        <a:bodyPr/>
        <a:lstStyle/>
        <a:p>
          <a:endParaRPr lang="nl-BE"/>
        </a:p>
      </dgm:t>
    </dgm:pt>
    <dgm:pt modelId="{A4FA1C5F-BF75-46B2-9D07-E3E77CFF54A1}">
      <dgm:prSet/>
      <dgm:spPr/>
      <dgm:t>
        <a:bodyPr/>
        <a:lstStyle/>
        <a:p>
          <a:r>
            <a:rPr lang="nl-BE" dirty="0"/>
            <a:t>Kikker</a:t>
          </a:r>
        </a:p>
      </dgm:t>
    </dgm:pt>
    <dgm:pt modelId="{A631DBB1-AC03-4C3C-B7EC-7E5C8EF8E242}" type="parTrans" cxnId="{A200D732-708B-41CA-8BD8-BE8DF598AE1A}">
      <dgm:prSet/>
      <dgm:spPr/>
      <dgm:t>
        <a:bodyPr/>
        <a:lstStyle/>
        <a:p>
          <a:endParaRPr lang="nl-BE"/>
        </a:p>
      </dgm:t>
    </dgm:pt>
    <dgm:pt modelId="{304DDC6F-7B6E-459E-BB40-99F31DAB57EC}" type="sibTrans" cxnId="{A200D732-708B-41CA-8BD8-BE8DF598AE1A}">
      <dgm:prSet/>
      <dgm:spPr/>
      <dgm:t>
        <a:bodyPr/>
        <a:lstStyle/>
        <a:p>
          <a:endParaRPr lang="nl-BE"/>
        </a:p>
      </dgm:t>
    </dgm:pt>
    <dgm:pt modelId="{5DD346FF-EEC8-4C4A-870D-EA24FA095BE8}">
      <dgm:prSet/>
      <dgm:spPr/>
      <dgm:t>
        <a:bodyPr/>
        <a:lstStyle/>
        <a:p>
          <a:r>
            <a:rPr lang="nl-BE" dirty="0"/>
            <a:t>Veepest</a:t>
          </a:r>
        </a:p>
      </dgm:t>
    </dgm:pt>
    <dgm:pt modelId="{42D4E791-01B3-4091-9977-58877CCF5300}" type="parTrans" cxnId="{FC60C65E-00B9-46B7-B171-833BE3D88058}">
      <dgm:prSet/>
      <dgm:spPr/>
      <dgm:t>
        <a:bodyPr/>
        <a:lstStyle/>
        <a:p>
          <a:endParaRPr lang="nl-BE"/>
        </a:p>
      </dgm:t>
    </dgm:pt>
    <dgm:pt modelId="{1705E780-690F-41DB-82A2-33B5BBF8C6A7}" type="sibTrans" cxnId="{FC60C65E-00B9-46B7-B171-833BE3D88058}">
      <dgm:prSet/>
      <dgm:spPr/>
      <dgm:t>
        <a:bodyPr/>
        <a:lstStyle/>
        <a:p>
          <a:endParaRPr lang="nl-BE"/>
        </a:p>
      </dgm:t>
    </dgm:pt>
    <dgm:pt modelId="{1C42DE92-4DBD-4B64-ABA2-8C4BA3BBC4E8}">
      <dgm:prSet/>
      <dgm:spPr/>
      <dgm:t>
        <a:bodyPr/>
        <a:lstStyle/>
        <a:p>
          <a:r>
            <a:rPr lang="nl-BE" dirty="0"/>
            <a:t>Zweren en blaren</a:t>
          </a:r>
        </a:p>
      </dgm:t>
    </dgm:pt>
    <dgm:pt modelId="{505FA0E1-CE90-4654-B1E9-DE69EB890A07}" type="parTrans" cxnId="{F5F52526-274D-4225-9A9A-39549BC36BD0}">
      <dgm:prSet/>
      <dgm:spPr/>
      <dgm:t>
        <a:bodyPr/>
        <a:lstStyle/>
        <a:p>
          <a:endParaRPr lang="nl-BE"/>
        </a:p>
      </dgm:t>
    </dgm:pt>
    <dgm:pt modelId="{873E7AC1-F666-43FD-8CA9-0B37B5F31FB0}" type="sibTrans" cxnId="{F5F52526-274D-4225-9A9A-39549BC36BD0}">
      <dgm:prSet/>
      <dgm:spPr/>
      <dgm:t>
        <a:bodyPr/>
        <a:lstStyle/>
        <a:p>
          <a:endParaRPr lang="nl-BE"/>
        </a:p>
      </dgm:t>
    </dgm:pt>
    <dgm:pt modelId="{299CC748-8FD1-4076-8307-3D4405433C83}">
      <dgm:prSet phldrT="[Tekst]"/>
      <dgm:spPr/>
      <dgm:t>
        <a:bodyPr/>
        <a:lstStyle/>
        <a:p>
          <a:r>
            <a:rPr lang="nl-BE" dirty="0" err="1"/>
            <a:t>Chnum</a:t>
          </a:r>
          <a:r>
            <a:rPr lang="nl-BE" dirty="0"/>
            <a:t> (Nijlbehoeder)</a:t>
          </a:r>
        </a:p>
      </dgm:t>
    </dgm:pt>
    <dgm:pt modelId="{23C9BAEB-AF79-4DA2-A68E-188396A3763E}" type="parTrans" cxnId="{AA8CEA2D-8EC8-4A7B-B683-9A8673AAF10D}">
      <dgm:prSet/>
      <dgm:spPr/>
      <dgm:t>
        <a:bodyPr/>
        <a:lstStyle/>
        <a:p>
          <a:endParaRPr lang="nl-BE"/>
        </a:p>
      </dgm:t>
    </dgm:pt>
    <dgm:pt modelId="{6594591F-1F2C-4853-A6FB-27296FCE5BF4}" type="sibTrans" cxnId="{AA8CEA2D-8EC8-4A7B-B683-9A8673AAF10D}">
      <dgm:prSet/>
      <dgm:spPr/>
      <dgm:t>
        <a:bodyPr/>
        <a:lstStyle/>
        <a:p>
          <a:endParaRPr lang="nl-BE"/>
        </a:p>
      </dgm:t>
    </dgm:pt>
    <dgm:pt modelId="{3B50C248-55BF-4E3B-9F35-CDD92F6E53A3}">
      <dgm:prSet phldrT="[Tekst]"/>
      <dgm:spPr/>
      <dgm:t>
        <a:bodyPr/>
        <a:lstStyle/>
        <a:p>
          <a:r>
            <a:rPr lang="nl-BE" dirty="0" err="1"/>
            <a:t>Hapi</a:t>
          </a:r>
          <a:r>
            <a:rPr lang="nl-BE" dirty="0"/>
            <a:t> (Nijlgeest)</a:t>
          </a:r>
        </a:p>
      </dgm:t>
    </dgm:pt>
    <dgm:pt modelId="{F1FD71CC-2C01-4744-869D-138AA3CD9944}" type="parTrans" cxnId="{7F946F89-2CDF-416E-88A8-B4474F573686}">
      <dgm:prSet/>
      <dgm:spPr/>
      <dgm:t>
        <a:bodyPr/>
        <a:lstStyle/>
        <a:p>
          <a:endParaRPr lang="nl-BE"/>
        </a:p>
      </dgm:t>
    </dgm:pt>
    <dgm:pt modelId="{B1653EC6-E7DD-44D3-9C30-A4A83FC1E260}" type="sibTrans" cxnId="{7F946F89-2CDF-416E-88A8-B4474F573686}">
      <dgm:prSet/>
      <dgm:spPr/>
      <dgm:t>
        <a:bodyPr/>
        <a:lstStyle/>
        <a:p>
          <a:endParaRPr lang="nl-BE"/>
        </a:p>
      </dgm:t>
    </dgm:pt>
    <dgm:pt modelId="{89DE1EB7-5A44-45BA-89C5-A06355BDA2FB}">
      <dgm:prSet phldrT="[Tekst]"/>
      <dgm:spPr/>
      <dgm:t>
        <a:bodyPr/>
        <a:lstStyle/>
        <a:p>
          <a:r>
            <a:rPr lang="nl-BE"/>
            <a:t>Osiris</a:t>
          </a:r>
          <a:r>
            <a:rPr lang="nl-BE" dirty="0"/>
            <a:t>.</a:t>
          </a:r>
        </a:p>
      </dgm:t>
    </dgm:pt>
    <dgm:pt modelId="{B4F16C4D-8D8C-4B00-98AF-20A5B5419795}" type="parTrans" cxnId="{C010B247-F3EC-45A1-8AFA-467C5B258B0E}">
      <dgm:prSet/>
      <dgm:spPr/>
      <dgm:t>
        <a:bodyPr/>
        <a:lstStyle/>
        <a:p>
          <a:endParaRPr lang="nl-BE"/>
        </a:p>
      </dgm:t>
    </dgm:pt>
    <dgm:pt modelId="{5E67BCD3-9675-45E7-A081-D40B5AF8A8AF}" type="sibTrans" cxnId="{C010B247-F3EC-45A1-8AFA-467C5B258B0E}">
      <dgm:prSet/>
      <dgm:spPr/>
      <dgm:t>
        <a:bodyPr/>
        <a:lstStyle/>
        <a:p>
          <a:endParaRPr lang="nl-BE"/>
        </a:p>
      </dgm:t>
    </dgm:pt>
    <dgm:pt modelId="{20B8D7F3-D111-4F24-B448-2E5FA9C2C3D8}">
      <dgm:prSet/>
      <dgm:spPr/>
      <dgm:t>
        <a:bodyPr/>
        <a:lstStyle/>
        <a:p>
          <a:r>
            <a:rPr lang="nl-BE" dirty="0" err="1"/>
            <a:t>Heqt</a:t>
          </a:r>
          <a:r>
            <a:rPr lang="nl-BE" dirty="0"/>
            <a:t> (</a:t>
          </a:r>
          <a:r>
            <a:rPr lang="nl-BE" dirty="0" err="1"/>
            <a:t>opstandingsgod</a:t>
          </a:r>
          <a:r>
            <a:rPr lang="nl-BE" dirty="0"/>
            <a:t> in kikkervorm)</a:t>
          </a:r>
        </a:p>
      </dgm:t>
    </dgm:pt>
    <dgm:pt modelId="{AB281F26-9FA9-416A-892F-E70CAA88A1BE}" type="parTrans" cxnId="{CC5D9EE7-5ECC-49F2-9525-C3E1738F76D4}">
      <dgm:prSet/>
      <dgm:spPr/>
      <dgm:t>
        <a:bodyPr/>
        <a:lstStyle/>
        <a:p>
          <a:endParaRPr lang="nl-BE"/>
        </a:p>
      </dgm:t>
    </dgm:pt>
    <dgm:pt modelId="{A704A10F-F97F-45B8-B5EC-0D6E1FF7EE42}" type="sibTrans" cxnId="{CC5D9EE7-5ECC-49F2-9525-C3E1738F76D4}">
      <dgm:prSet/>
      <dgm:spPr/>
      <dgm:t>
        <a:bodyPr/>
        <a:lstStyle/>
        <a:p>
          <a:endParaRPr lang="nl-BE"/>
        </a:p>
      </dgm:t>
    </dgm:pt>
    <dgm:pt modelId="{24E5C63A-253B-4D33-936B-FBAA21229861}">
      <dgm:prSet/>
      <dgm:spPr/>
      <dgm:t>
        <a:bodyPr/>
        <a:lstStyle/>
        <a:p>
          <a:r>
            <a:rPr lang="nl-BE" dirty="0"/>
            <a:t>Hathor (moedergodin in </a:t>
          </a:r>
          <a:r>
            <a:rPr lang="nl-BE" dirty="0" err="1"/>
            <a:t>koevorm</a:t>
          </a:r>
          <a:r>
            <a:rPr lang="nl-BE" dirty="0"/>
            <a:t>)</a:t>
          </a:r>
        </a:p>
      </dgm:t>
    </dgm:pt>
    <dgm:pt modelId="{02DD9FE3-4CEF-4DA3-888C-8D3F80291634}" type="parTrans" cxnId="{E389A601-AFB3-48D1-B851-7F7D51EEA6E9}">
      <dgm:prSet/>
      <dgm:spPr/>
      <dgm:t>
        <a:bodyPr/>
        <a:lstStyle/>
        <a:p>
          <a:endParaRPr lang="nl-BE"/>
        </a:p>
      </dgm:t>
    </dgm:pt>
    <dgm:pt modelId="{1A5BE1AE-10CC-464B-97C6-D7C3050EE291}" type="sibTrans" cxnId="{E389A601-AFB3-48D1-B851-7F7D51EEA6E9}">
      <dgm:prSet/>
      <dgm:spPr/>
      <dgm:t>
        <a:bodyPr/>
        <a:lstStyle/>
        <a:p>
          <a:endParaRPr lang="nl-BE"/>
        </a:p>
      </dgm:t>
    </dgm:pt>
    <dgm:pt modelId="{D6D39546-9D9E-4A3C-B89A-22D61E009153}">
      <dgm:prSet/>
      <dgm:spPr/>
      <dgm:t>
        <a:bodyPr/>
        <a:lstStyle/>
        <a:p>
          <a:r>
            <a:rPr lang="nl-BE" dirty="0"/>
            <a:t>Apis (vruchtbaarheid in stiervorm)</a:t>
          </a:r>
        </a:p>
      </dgm:t>
    </dgm:pt>
    <dgm:pt modelId="{850618D1-7309-4063-8C8D-487D1D216111}" type="parTrans" cxnId="{27E938B1-566A-41DA-8ED2-AFE6DDEB9F42}">
      <dgm:prSet/>
      <dgm:spPr/>
      <dgm:t>
        <a:bodyPr/>
        <a:lstStyle/>
        <a:p>
          <a:endParaRPr lang="nl-BE"/>
        </a:p>
      </dgm:t>
    </dgm:pt>
    <dgm:pt modelId="{7C2E37FD-9819-499B-B4C4-46365FBACF92}" type="sibTrans" cxnId="{27E938B1-566A-41DA-8ED2-AFE6DDEB9F42}">
      <dgm:prSet/>
      <dgm:spPr/>
      <dgm:t>
        <a:bodyPr/>
        <a:lstStyle/>
        <a:p>
          <a:endParaRPr lang="nl-BE"/>
        </a:p>
      </dgm:t>
    </dgm:pt>
    <dgm:pt modelId="{BA72C470-BCEC-4DE2-A7C0-788748762130}">
      <dgm:prSet/>
      <dgm:spPr/>
      <dgm:t>
        <a:bodyPr/>
        <a:lstStyle/>
        <a:p>
          <a:r>
            <a:rPr lang="nl-BE" dirty="0" err="1"/>
            <a:t>Mnevis</a:t>
          </a:r>
          <a:r>
            <a:rPr lang="nl-BE" dirty="0"/>
            <a:t> (heilige stier)</a:t>
          </a:r>
        </a:p>
      </dgm:t>
    </dgm:pt>
    <dgm:pt modelId="{22567E1B-5D58-4600-83C5-8176864BA36D}" type="parTrans" cxnId="{6528B143-C546-4AA3-9325-9D14717EB1E6}">
      <dgm:prSet/>
      <dgm:spPr/>
      <dgm:t>
        <a:bodyPr/>
        <a:lstStyle/>
        <a:p>
          <a:endParaRPr lang="nl-BE"/>
        </a:p>
      </dgm:t>
    </dgm:pt>
    <dgm:pt modelId="{768BB1F9-B08C-4591-8929-4FABB7C05894}" type="sibTrans" cxnId="{6528B143-C546-4AA3-9325-9D14717EB1E6}">
      <dgm:prSet/>
      <dgm:spPr/>
      <dgm:t>
        <a:bodyPr/>
        <a:lstStyle/>
        <a:p>
          <a:endParaRPr lang="nl-BE"/>
        </a:p>
      </dgm:t>
    </dgm:pt>
    <dgm:pt modelId="{C0F2513F-B166-440B-92FF-AD24DD0FF210}">
      <dgm:prSet/>
      <dgm:spPr/>
      <dgm:t>
        <a:bodyPr/>
        <a:lstStyle/>
        <a:p>
          <a:r>
            <a:rPr lang="nl-BE" dirty="0" err="1"/>
            <a:t>Imhotep</a:t>
          </a:r>
          <a:r>
            <a:rPr lang="nl-BE" dirty="0"/>
            <a:t> (</a:t>
          </a:r>
          <a:r>
            <a:rPr lang="nl-BE" dirty="0" err="1"/>
            <a:t>genezingsgod</a:t>
          </a:r>
          <a:r>
            <a:rPr lang="nl-BE" dirty="0"/>
            <a:t>)</a:t>
          </a:r>
        </a:p>
      </dgm:t>
    </dgm:pt>
    <dgm:pt modelId="{EBE32F7D-2C41-4851-A053-98AB5B9C4F35}" type="parTrans" cxnId="{EB530A00-8E90-41A0-9D8D-6EB8A2E31DEB}">
      <dgm:prSet/>
      <dgm:spPr/>
      <dgm:t>
        <a:bodyPr/>
        <a:lstStyle/>
        <a:p>
          <a:endParaRPr lang="nl-BE"/>
        </a:p>
      </dgm:t>
    </dgm:pt>
    <dgm:pt modelId="{9EB0A7DE-9508-491F-9E2E-2D27C3B6A0E7}" type="sibTrans" cxnId="{EB530A00-8E90-41A0-9D8D-6EB8A2E31DEB}">
      <dgm:prSet/>
      <dgm:spPr/>
      <dgm:t>
        <a:bodyPr/>
        <a:lstStyle/>
        <a:p>
          <a:endParaRPr lang="nl-BE"/>
        </a:p>
      </dgm:t>
    </dgm:pt>
    <dgm:pt modelId="{723D1C06-C590-439C-AB2A-39DDF9EFF858}" type="pres">
      <dgm:prSet presAssocID="{EAF357EA-1196-4EA2-9F21-E384B1644223}" presName="diagram" presStyleCnt="0">
        <dgm:presLayoutVars>
          <dgm:dir/>
          <dgm:animLvl val="lvl"/>
          <dgm:resizeHandles val="exact"/>
        </dgm:presLayoutVars>
      </dgm:prSet>
      <dgm:spPr/>
    </dgm:pt>
    <dgm:pt modelId="{B899FBA2-7926-4880-9604-3148EB8A2E9F}" type="pres">
      <dgm:prSet presAssocID="{F983CFC7-0F23-4BCE-B69B-79886C185E08}" presName="compNode" presStyleCnt="0"/>
      <dgm:spPr/>
    </dgm:pt>
    <dgm:pt modelId="{3A49223A-9E2A-48B1-A3F9-F328986D6B3F}" type="pres">
      <dgm:prSet presAssocID="{F983CFC7-0F23-4BCE-B69B-79886C185E08}" presName="childRect" presStyleLbl="bgAcc1" presStyleIdx="0" presStyleCnt="4">
        <dgm:presLayoutVars>
          <dgm:bulletEnabled val="1"/>
        </dgm:presLayoutVars>
      </dgm:prSet>
      <dgm:spPr/>
    </dgm:pt>
    <dgm:pt modelId="{C6591A39-727D-48B3-BC12-744A8DD13B6C}" type="pres">
      <dgm:prSet presAssocID="{F983CFC7-0F23-4BCE-B69B-79886C185E0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E41CDB-45DB-444E-A473-7849203E6FC7}" type="pres">
      <dgm:prSet presAssocID="{F983CFC7-0F23-4BCE-B69B-79886C185E08}" presName="parentRect" presStyleLbl="alignNode1" presStyleIdx="0" presStyleCnt="4"/>
      <dgm:spPr/>
    </dgm:pt>
    <dgm:pt modelId="{968F04F4-5A66-4811-A241-5481B9148473}" type="pres">
      <dgm:prSet presAssocID="{F983CFC7-0F23-4BCE-B69B-79886C185E08}" presName="adorn" presStyleLbl="fgAccFollowNode1" presStyleIdx="0" presStyleCnt="4"/>
      <dgm:spPr/>
    </dgm:pt>
    <dgm:pt modelId="{043C6C35-8EE7-4122-BC41-2652E293506E}" type="pres">
      <dgm:prSet presAssocID="{ECDB1349-6D2C-434E-9335-FB9695AA3EBD}" presName="sibTrans" presStyleLbl="sibTrans2D1" presStyleIdx="0" presStyleCnt="0"/>
      <dgm:spPr/>
    </dgm:pt>
    <dgm:pt modelId="{E3D27DC7-1DA7-46D3-A6DF-29E9F55B13CC}" type="pres">
      <dgm:prSet presAssocID="{A4FA1C5F-BF75-46B2-9D07-E3E77CFF54A1}" presName="compNode" presStyleCnt="0"/>
      <dgm:spPr/>
    </dgm:pt>
    <dgm:pt modelId="{B096FDEC-DA8A-41AC-BCB4-75658888051B}" type="pres">
      <dgm:prSet presAssocID="{A4FA1C5F-BF75-46B2-9D07-E3E77CFF54A1}" presName="childRect" presStyleLbl="bgAcc1" presStyleIdx="1" presStyleCnt="4">
        <dgm:presLayoutVars>
          <dgm:bulletEnabled val="1"/>
        </dgm:presLayoutVars>
      </dgm:prSet>
      <dgm:spPr/>
    </dgm:pt>
    <dgm:pt modelId="{67C4AB6D-1A14-4BCE-AEE9-DEA50E6FA7F9}" type="pres">
      <dgm:prSet presAssocID="{A4FA1C5F-BF75-46B2-9D07-E3E77CFF54A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D41B87-D179-4234-9C26-BBAE0BE76B62}" type="pres">
      <dgm:prSet presAssocID="{A4FA1C5F-BF75-46B2-9D07-E3E77CFF54A1}" presName="parentRect" presStyleLbl="alignNode1" presStyleIdx="1" presStyleCnt="4"/>
      <dgm:spPr/>
    </dgm:pt>
    <dgm:pt modelId="{3254D0D0-176F-4756-83B5-DB83190A7221}" type="pres">
      <dgm:prSet presAssocID="{A4FA1C5F-BF75-46B2-9D07-E3E77CFF54A1}" presName="adorn" presStyleLbl="fgAccFollowNode1" presStyleIdx="1" presStyleCnt="4"/>
      <dgm:spPr/>
    </dgm:pt>
    <dgm:pt modelId="{0D6EE656-5424-455E-A7C0-9DDADE6981E1}" type="pres">
      <dgm:prSet presAssocID="{304DDC6F-7B6E-459E-BB40-99F31DAB57EC}" presName="sibTrans" presStyleLbl="sibTrans2D1" presStyleIdx="0" presStyleCnt="0"/>
      <dgm:spPr/>
    </dgm:pt>
    <dgm:pt modelId="{283552AC-B486-4ED2-A37F-862C40750737}" type="pres">
      <dgm:prSet presAssocID="{5DD346FF-EEC8-4C4A-870D-EA24FA095BE8}" presName="compNode" presStyleCnt="0"/>
      <dgm:spPr/>
    </dgm:pt>
    <dgm:pt modelId="{89A7FCA1-3E74-4EE8-BD87-8B93E3BE506C}" type="pres">
      <dgm:prSet presAssocID="{5DD346FF-EEC8-4C4A-870D-EA24FA095BE8}" presName="childRect" presStyleLbl="bgAcc1" presStyleIdx="2" presStyleCnt="4">
        <dgm:presLayoutVars>
          <dgm:bulletEnabled val="1"/>
        </dgm:presLayoutVars>
      </dgm:prSet>
      <dgm:spPr/>
    </dgm:pt>
    <dgm:pt modelId="{D14F4267-95F9-44F4-97B4-FDD507A1487B}" type="pres">
      <dgm:prSet presAssocID="{5DD346FF-EEC8-4C4A-870D-EA24FA095B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8F73F2A-1F6D-4A9D-BEFB-E7FDF40500BA}" type="pres">
      <dgm:prSet presAssocID="{5DD346FF-EEC8-4C4A-870D-EA24FA095BE8}" presName="parentRect" presStyleLbl="alignNode1" presStyleIdx="2" presStyleCnt="4"/>
      <dgm:spPr/>
    </dgm:pt>
    <dgm:pt modelId="{349458E3-7F28-43C7-9A3F-E6DDDD51F3BF}" type="pres">
      <dgm:prSet presAssocID="{5DD346FF-EEC8-4C4A-870D-EA24FA095BE8}" presName="adorn" presStyleLbl="fgAccFollowNode1" presStyleIdx="2" presStyleCnt="4"/>
      <dgm:spPr/>
    </dgm:pt>
    <dgm:pt modelId="{3709FA52-F0D3-4AA0-A6D3-9D37AC6708C2}" type="pres">
      <dgm:prSet presAssocID="{1705E780-690F-41DB-82A2-33B5BBF8C6A7}" presName="sibTrans" presStyleLbl="sibTrans2D1" presStyleIdx="0" presStyleCnt="0"/>
      <dgm:spPr/>
    </dgm:pt>
    <dgm:pt modelId="{8D48FD7C-1016-4F18-BAA0-ABC9E115D9AB}" type="pres">
      <dgm:prSet presAssocID="{1C42DE92-4DBD-4B64-ABA2-8C4BA3BBC4E8}" presName="compNode" presStyleCnt="0"/>
      <dgm:spPr/>
    </dgm:pt>
    <dgm:pt modelId="{3B6BABAD-4AC8-4257-86B6-5DE0A09572AF}" type="pres">
      <dgm:prSet presAssocID="{1C42DE92-4DBD-4B64-ABA2-8C4BA3BBC4E8}" presName="childRect" presStyleLbl="bgAcc1" presStyleIdx="3" presStyleCnt="4">
        <dgm:presLayoutVars>
          <dgm:bulletEnabled val="1"/>
        </dgm:presLayoutVars>
      </dgm:prSet>
      <dgm:spPr/>
    </dgm:pt>
    <dgm:pt modelId="{C3D9F28C-97F1-4196-B3FF-F4E4F1B836A8}" type="pres">
      <dgm:prSet presAssocID="{1C42DE92-4DBD-4B64-ABA2-8C4BA3BBC4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8F0340B-3E6C-44DF-9A34-1AF618928CDB}" type="pres">
      <dgm:prSet presAssocID="{1C42DE92-4DBD-4B64-ABA2-8C4BA3BBC4E8}" presName="parentRect" presStyleLbl="alignNode1" presStyleIdx="3" presStyleCnt="4"/>
      <dgm:spPr/>
    </dgm:pt>
    <dgm:pt modelId="{F9583EB8-F822-4117-AD33-590111B95B7A}" type="pres">
      <dgm:prSet presAssocID="{1C42DE92-4DBD-4B64-ABA2-8C4BA3BBC4E8}" presName="adorn" presStyleLbl="fgAccFollowNode1" presStyleIdx="3" presStyleCnt="4"/>
      <dgm:spPr/>
    </dgm:pt>
  </dgm:ptLst>
  <dgm:cxnLst>
    <dgm:cxn modelId="{EB530A00-8E90-41A0-9D8D-6EB8A2E31DEB}" srcId="{1C42DE92-4DBD-4B64-ABA2-8C4BA3BBC4E8}" destId="{C0F2513F-B166-440B-92FF-AD24DD0FF210}" srcOrd="0" destOrd="0" parTransId="{EBE32F7D-2C41-4851-A053-98AB5B9C4F35}" sibTransId="{9EB0A7DE-9508-491F-9E2E-2D27C3B6A0E7}"/>
    <dgm:cxn modelId="{E389A601-AFB3-48D1-B851-7F7D51EEA6E9}" srcId="{5DD346FF-EEC8-4C4A-870D-EA24FA095BE8}" destId="{24E5C63A-253B-4D33-936B-FBAA21229861}" srcOrd="0" destOrd="0" parTransId="{02DD9FE3-4CEF-4DA3-888C-8D3F80291634}" sibTransId="{1A5BE1AE-10CC-464B-97C6-D7C3050EE291}"/>
    <dgm:cxn modelId="{5DFF4F20-8052-4CBD-ABDB-0AA4BAEAE09D}" type="presOf" srcId="{20B8D7F3-D111-4F24-B448-2E5FA9C2C3D8}" destId="{B096FDEC-DA8A-41AC-BCB4-75658888051B}" srcOrd="0" destOrd="0" presId="urn:microsoft.com/office/officeart/2005/8/layout/bList2"/>
    <dgm:cxn modelId="{3C866822-A03D-40FD-AD71-A8A2753252FC}" type="presOf" srcId="{5DD346FF-EEC8-4C4A-870D-EA24FA095BE8}" destId="{48F73F2A-1F6D-4A9D-BEFB-E7FDF40500BA}" srcOrd="1" destOrd="0" presId="urn:microsoft.com/office/officeart/2005/8/layout/bList2"/>
    <dgm:cxn modelId="{F5F52526-274D-4225-9A9A-39549BC36BD0}" srcId="{EAF357EA-1196-4EA2-9F21-E384B1644223}" destId="{1C42DE92-4DBD-4B64-ABA2-8C4BA3BBC4E8}" srcOrd="3" destOrd="0" parTransId="{505FA0E1-CE90-4654-B1E9-DE69EB890A07}" sibTransId="{873E7AC1-F666-43FD-8CA9-0B37B5F31FB0}"/>
    <dgm:cxn modelId="{AA8CEA2D-8EC8-4A7B-B683-9A8673AAF10D}" srcId="{F983CFC7-0F23-4BCE-B69B-79886C185E08}" destId="{299CC748-8FD1-4076-8307-3D4405433C83}" srcOrd="0" destOrd="0" parTransId="{23C9BAEB-AF79-4DA2-A68E-188396A3763E}" sibTransId="{6594591F-1F2C-4853-A6FB-27296FCE5BF4}"/>
    <dgm:cxn modelId="{A200D732-708B-41CA-8BD8-BE8DF598AE1A}" srcId="{EAF357EA-1196-4EA2-9F21-E384B1644223}" destId="{A4FA1C5F-BF75-46B2-9D07-E3E77CFF54A1}" srcOrd="1" destOrd="0" parTransId="{A631DBB1-AC03-4C3C-B7EC-7E5C8EF8E242}" sibTransId="{304DDC6F-7B6E-459E-BB40-99F31DAB57EC}"/>
    <dgm:cxn modelId="{F5B60E38-6525-453E-B0B4-1BF4FC012615}" type="presOf" srcId="{24E5C63A-253B-4D33-936B-FBAA21229861}" destId="{89A7FCA1-3E74-4EE8-BD87-8B93E3BE506C}" srcOrd="0" destOrd="0" presId="urn:microsoft.com/office/officeart/2005/8/layout/bList2"/>
    <dgm:cxn modelId="{FC60C65E-00B9-46B7-B171-833BE3D88058}" srcId="{EAF357EA-1196-4EA2-9F21-E384B1644223}" destId="{5DD346FF-EEC8-4C4A-870D-EA24FA095BE8}" srcOrd="2" destOrd="0" parTransId="{42D4E791-01B3-4091-9977-58877CCF5300}" sibTransId="{1705E780-690F-41DB-82A2-33B5BBF8C6A7}"/>
    <dgm:cxn modelId="{6528B143-C546-4AA3-9325-9D14717EB1E6}" srcId="{5DD346FF-EEC8-4C4A-870D-EA24FA095BE8}" destId="{BA72C470-BCEC-4DE2-A7C0-788748762130}" srcOrd="2" destOrd="0" parTransId="{22567E1B-5D58-4600-83C5-8176864BA36D}" sibTransId="{768BB1F9-B08C-4591-8929-4FABB7C05894}"/>
    <dgm:cxn modelId="{CF6C0E47-D36E-4B9B-AA81-7A331D6F5E80}" type="presOf" srcId="{ECDB1349-6D2C-434E-9335-FB9695AA3EBD}" destId="{043C6C35-8EE7-4122-BC41-2652E293506E}" srcOrd="0" destOrd="0" presId="urn:microsoft.com/office/officeart/2005/8/layout/bList2"/>
    <dgm:cxn modelId="{C010B247-F3EC-45A1-8AFA-467C5B258B0E}" srcId="{F983CFC7-0F23-4BCE-B69B-79886C185E08}" destId="{89DE1EB7-5A44-45BA-89C5-A06355BDA2FB}" srcOrd="2" destOrd="0" parTransId="{B4F16C4D-8D8C-4B00-98AF-20A5B5419795}" sibTransId="{5E67BCD3-9675-45E7-A081-D40B5AF8A8AF}"/>
    <dgm:cxn modelId="{FAC96D6D-DE7E-460E-840B-7AE352830603}" type="presOf" srcId="{1C42DE92-4DBD-4B64-ABA2-8C4BA3BBC4E8}" destId="{C3D9F28C-97F1-4196-B3FF-F4E4F1B836A8}" srcOrd="0" destOrd="0" presId="urn:microsoft.com/office/officeart/2005/8/layout/bList2"/>
    <dgm:cxn modelId="{D6B1CA70-6D59-4065-9A5E-EF852FA6E06E}" type="presOf" srcId="{304DDC6F-7B6E-459E-BB40-99F31DAB57EC}" destId="{0D6EE656-5424-455E-A7C0-9DDADE6981E1}" srcOrd="0" destOrd="0" presId="urn:microsoft.com/office/officeart/2005/8/layout/bList2"/>
    <dgm:cxn modelId="{25A55073-49D5-4E71-B73A-D124E6FA9AA9}" type="presOf" srcId="{89DE1EB7-5A44-45BA-89C5-A06355BDA2FB}" destId="{3A49223A-9E2A-48B1-A3F9-F328986D6B3F}" srcOrd="0" destOrd="2" presId="urn:microsoft.com/office/officeart/2005/8/layout/bList2"/>
    <dgm:cxn modelId="{FC863675-DC18-4344-BCB2-46428A002D7E}" type="presOf" srcId="{299CC748-8FD1-4076-8307-3D4405433C83}" destId="{3A49223A-9E2A-48B1-A3F9-F328986D6B3F}" srcOrd="0" destOrd="0" presId="urn:microsoft.com/office/officeart/2005/8/layout/bList2"/>
    <dgm:cxn modelId="{98B5BC83-00AE-472E-BB58-3A8963748FD6}" type="presOf" srcId="{A4FA1C5F-BF75-46B2-9D07-E3E77CFF54A1}" destId="{F9D41B87-D179-4234-9C26-BBAE0BE76B62}" srcOrd="1" destOrd="0" presId="urn:microsoft.com/office/officeart/2005/8/layout/bList2"/>
    <dgm:cxn modelId="{7F946F89-2CDF-416E-88A8-B4474F573686}" srcId="{F983CFC7-0F23-4BCE-B69B-79886C185E08}" destId="{3B50C248-55BF-4E3B-9F35-CDD92F6E53A3}" srcOrd="1" destOrd="0" parTransId="{F1FD71CC-2C01-4744-869D-138AA3CD9944}" sibTransId="{B1653EC6-E7DD-44D3-9C30-A4A83FC1E260}"/>
    <dgm:cxn modelId="{4DD19492-CAC9-4E24-AED7-298803F25AE4}" type="presOf" srcId="{F983CFC7-0F23-4BCE-B69B-79886C185E08}" destId="{C6591A39-727D-48B3-BC12-744A8DD13B6C}" srcOrd="0" destOrd="0" presId="urn:microsoft.com/office/officeart/2005/8/layout/bList2"/>
    <dgm:cxn modelId="{30D3EA9B-194C-43CC-A633-9DF79FADE7C4}" type="presOf" srcId="{5DD346FF-EEC8-4C4A-870D-EA24FA095BE8}" destId="{D14F4267-95F9-44F4-97B4-FDD507A1487B}" srcOrd="0" destOrd="0" presId="urn:microsoft.com/office/officeart/2005/8/layout/bList2"/>
    <dgm:cxn modelId="{442C72A8-A0DC-4A0E-BF3A-FBF9F765BCF7}" type="presOf" srcId="{3B50C248-55BF-4E3B-9F35-CDD92F6E53A3}" destId="{3A49223A-9E2A-48B1-A3F9-F328986D6B3F}" srcOrd="0" destOrd="1" presId="urn:microsoft.com/office/officeart/2005/8/layout/bList2"/>
    <dgm:cxn modelId="{27E938B1-566A-41DA-8ED2-AFE6DDEB9F42}" srcId="{5DD346FF-EEC8-4C4A-870D-EA24FA095BE8}" destId="{D6D39546-9D9E-4A3C-B89A-22D61E009153}" srcOrd="1" destOrd="0" parTransId="{850618D1-7309-4063-8C8D-487D1D216111}" sibTransId="{7C2E37FD-9819-499B-B4C4-46365FBACF92}"/>
    <dgm:cxn modelId="{0DB020B6-472D-428F-8966-9B0EAF687258}" type="presOf" srcId="{A4FA1C5F-BF75-46B2-9D07-E3E77CFF54A1}" destId="{67C4AB6D-1A14-4BCE-AEE9-DEA50E6FA7F9}" srcOrd="0" destOrd="0" presId="urn:microsoft.com/office/officeart/2005/8/layout/bList2"/>
    <dgm:cxn modelId="{733FACBE-CDFF-4469-97F8-E872E295A04A}" type="presOf" srcId="{1705E780-690F-41DB-82A2-33B5BBF8C6A7}" destId="{3709FA52-F0D3-4AA0-A6D3-9D37AC6708C2}" srcOrd="0" destOrd="0" presId="urn:microsoft.com/office/officeart/2005/8/layout/bList2"/>
    <dgm:cxn modelId="{8123F3D0-9ED0-4452-8F73-C342E5F707C4}" type="presOf" srcId="{C0F2513F-B166-440B-92FF-AD24DD0FF210}" destId="{3B6BABAD-4AC8-4257-86B6-5DE0A09572AF}" srcOrd="0" destOrd="0" presId="urn:microsoft.com/office/officeart/2005/8/layout/bList2"/>
    <dgm:cxn modelId="{4382F0D9-6F54-445D-A6F5-E1D3BC0389BB}" srcId="{EAF357EA-1196-4EA2-9F21-E384B1644223}" destId="{F983CFC7-0F23-4BCE-B69B-79886C185E08}" srcOrd="0" destOrd="0" parTransId="{A7BE9BBE-2831-4EB2-8456-1FD55C49A939}" sibTransId="{ECDB1349-6D2C-434E-9335-FB9695AA3EBD}"/>
    <dgm:cxn modelId="{9B881FDF-0CB8-478D-A241-A0C2E94D96D6}" type="presOf" srcId="{D6D39546-9D9E-4A3C-B89A-22D61E009153}" destId="{89A7FCA1-3E74-4EE8-BD87-8B93E3BE506C}" srcOrd="0" destOrd="1" presId="urn:microsoft.com/office/officeart/2005/8/layout/bList2"/>
    <dgm:cxn modelId="{CC5D9EE7-5ECC-49F2-9525-C3E1738F76D4}" srcId="{A4FA1C5F-BF75-46B2-9D07-E3E77CFF54A1}" destId="{20B8D7F3-D111-4F24-B448-2E5FA9C2C3D8}" srcOrd="0" destOrd="0" parTransId="{AB281F26-9FA9-416A-892F-E70CAA88A1BE}" sibTransId="{A704A10F-F97F-45B8-B5EC-0D6E1FF7EE42}"/>
    <dgm:cxn modelId="{9B60E5E7-87A5-468E-8187-87AEE79BE1C8}" type="presOf" srcId="{BA72C470-BCEC-4DE2-A7C0-788748762130}" destId="{89A7FCA1-3E74-4EE8-BD87-8B93E3BE506C}" srcOrd="0" destOrd="2" presId="urn:microsoft.com/office/officeart/2005/8/layout/bList2"/>
    <dgm:cxn modelId="{ACED2BED-14A8-46D6-8242-3FADB37A2444}" type="presOf" srcId="{F983CFC7-0F23-4BCE-B69B-79886C185E08}" destId="{E4E41CDB-45DB-444E-A473-7849203E6FC7}" srcOrd="1" destOrd="0" presId="urn:microsoft.com/office/officeart/2005/8/layout/bList2"/>
    <dgm:cxn modelId="{F84D53F9-5FE9-4284-85BD-86D2CF1EC0C7}" type="presOf" srcId="{1C42DE92-4DBD-4B64-ABA2-8C4BA3BBC4E8}" destId="{18F0340B-3E6C-44DF-9A34-1AF618928CDB}" srcOrd="1" destOrd="0" presId="urn:microsoft.com/office/officeart/2005/8/layout/bList2"/>
    <dgm:cxn modelId="{1C074EFA-3F52-4AAC-9B77-25BD2E28AD27}" type="presOf" srcId="{EAF357EA-1196-4EA2-9F21-E384B1644223}" destId="{723D1C06-C590-439C-AB2A-39DDF9EFF858}" srcOrd="0" destOrd="0" presId="urn:microsoft.com/office/officeart/2005/8/layout/bList2"/>
    <dgm:cxn modelId="{E4C0E701-63BE-4D09-91A5-12C6D09386A0}" type="presParOf" srcId="{723D1C06-C590-439C-AB2A-39DDF9EFF858}" destId="{B899FBA2-7926-4880-9604-3148EB8A2E9F}" srcOrd="0" destOrd="0" presId="urn:microsoft.com/office/officeart/2005/8/layout/bList2"/>
    <dgm:cxn modelId="{991D64DC-D57D-4D2A-8BD8-26594C140475}" type="presParOf" srcId="{B899FBA2-7926-4880-9604-3148EB8A2E9F}" destId="{3A49223A-9E2A-48B1-A3F9-F328986D6B3F}" srcOrd="0" destOrd="0" presId="urn:microsoft.com/office/officeart/2005/8/layout/bList2"/>
    <dgm:cxn modelId="{4732F899-081E-4DD1-A27D-D68D8913EFAC}" type="presParOf" srcId="{B899FBA2-7926-4880-9604-3148EB8A2E9F}" destId="{C6591A39-727D-48B3-BC12-744A8DD13B6C}" srcOrd="1" destOrd="0" presId="urn:microsoft.com/office/officeart/2005/8/layout/bList2"/>
    <dgm:cxn modelId="{3A41239C-6148-46B5-B8B5-FDB190475B06}" type="presParOf" srcId="{B899FBA2-7926-4880-9604-3148EB8A2E9F}" destId="{E4E41CDB-45DB-444E-A473-7849203E6FC7}" srcOrd="2" destOrd="0" presId="urn:microsoft.com/office/officeart/2005/8/layout/bList2"/>
    <dgm:cxn modelId="{52877AA2-056C-4780-807E-CE473792F599}" type="presParOf" srcId="{B899FBA2-7926-4880-9604-3148EB8A2E9F}" destId="{968F04F4-5A66-4811-A241-5481B9148473}" srcOrd="3" destOrd="0" presId="urn:microsoft.com/office/officeart/2005/8/layout/bList2"/>
    <dgm:cxn modelId="{3A14E38D-A772-4342-BECD-47A608778956}" type="presParOf" srcId="{723D1C06-C590-439C-AB2A-39DDF9EFF858}" destId="{043C6C35-8EE7-4122-BC41-2652E293506E}" srcOrd="1" destOrd="0" presId="urn:microsoft.com/office/officeart/2005/8/layout/bList2"/>
    <dgm:cxn modelId="{94DCDF85-1678-4184-AC17-921960EEED16}" type="presParOf" srcId="{723D1C06-C590-439C-AB2A-39DDF9EFF858}" destId="{E3D27DC7-1DA7-46D3-A6DF-29E9F55B13CC}" srcOrd="2" destOrd="0" presId="urn:microsoft.com/office/officeart/2005/8/layout/bList2"/>
    <dgm:cxn modelId="{DFD2D5A4-7BDB-4FBD-84E5-8040F32A9601}" type="presParOf" srcId="{E3D27DC7-1DA7-46D3-A6DF-29E9F55B13CC}" destId="{B096FDEC-DA8A-41AC-BCB4-75658888051B}" srcOrd="0" destOrd="0" presId="urn:microsoft.com/office/officeart/2005/8/layout/bList2"/>
    <dgm:cxn modelId="{A7F51DD7-E1FD-4561-86DA-55EDD6A5D23F}" type="presParOf" srcId="{E3D27DC7-1DA7-46D3-A6DF-29E9F55B13CC}" destId="{67C4AB6D-1A14-4BCE-AEE9-DEA50E6FA7F9}" srcOrd="1" destOrd="0" presId="urn:microsoft.com/office/officeart/2005/8/layout/bList2"/>
    <dgm:cxn modelId="{8EDE024E-1FC1-4B18-8829-210A2CF0F7E8}" type="presParOf" srcId="{E3D27DC7-1DA7-46D3-A6DF-29E9F55B13CC}" destId="{F9D41B87-D179-4234-9C26-BBAE0BE76B62}" srcOrd="2" destOrd="0" presId="urn:microsoft.com/office/officeart/2005/8/layout/bList2"/>
    <dgm:cxn modelId="{5520BECF-3BFD-4731-AB01-F93A6276C2F1}" type="presParOf" srcId="{E3D27DC7-1DA7-46D3-A6DF-29E9F55B13CC}" destId="{3254D0D0-176F-4756-83B5-DB83190A7221}" srcOrd="3" destOrd="0" presId="urn:microsoft.com/office/officeart/2005/8/layout/bList2"/>
    <dgm:cxn modelId="{AD8E4AAC-A2B0-4289-A2B7-D618A4D128B8}" type="presParOf" srcId="{723D1C06-C590-439C-AB2A-39DDF9EFF858}" destId="{0D6EE656-5424-455E-A7C0-9DDADE6981E1}" srcOrd="3" destOrd="0" presId="urn:microsoft.com/office/officeart/2005/8/layout/bList2"/>
    <dgm:cxn modelId="{B867165D-E33F-4D95-B841-321280A68153}" type="presParOf" srcId="{723D1C06-C590-439C-AB2A-39DDF9EFF858}" destId="{283552AC-B486-4ED2-A37F-862C40750737}" srcOrd="4" destOrd="0" presId="urn:microsoft.com/office/officeart/2005/8/layout/bList2"/>
    <dgm:cxn modelId="{415EFC1D-F120-4C7D-9AB0-4C07D0AE4C5E}" type="presParOf" srcId="{283552AC-B486-4ED2-A37F-862C40750737}" destId="{89A7FCA1-3E74-4EE8-BD87-8B93E3BE506C}" srcOrd="0" destOrd="0" presId="urn:microsoft.com/office/officeart/2005/8/layout/bList2"/>
    <dgm:cxn modelId="{28E22A86-517C-4C81-9AB5-0085C312FD8B}" type="presParOf" srcId="{283552AC-B486-4ED2-A37F-862C40750737}" destId="{D14F4267-95F9-44F4-97B4-FDD507A1487B}" srcOrd="1" destOrd="0" presId="urn:microsoft.com/office/officeart/2005/8/layout/bList2"/>
    <dgm:cxn modelId="{847F3751-721F-4812-815B-35924FE745A8}" type="presParOf" srcId="{283552AC-B486-4ED2-A37F-862C40750737}" destId="{48F73F2A-1F6D-4A9D-BEFB-E7FDF40500BA}" srcOrd="2" destOrd="0" presId="urn:microsoft.com/office/officeart/2005/8/layout/bList2"/>
    <dgm:cxn modelId="{6FCCE942-F42D-4B8E-855B-D116D06C8F64}" type="presParOf" srcId="{283552AC-B486-4ED2-A37F-862C40750737}" destId="{349458E3-7F28-43C7-9A3F-E6DDDD51F3BF}" srcOrd="3" destOrd="0" presId="urn:microsoft.com/office/officeart/2005/8/layout/bList2"/>
    <dgm:cxn modelId="{46369796-9A5F-4B9D-8CC9-4BB9439A0BB0}" type="presParOf" srcId="{723D1C06-C590-439C-AB2A-39DDF9EFF858}" destId="{3709FA52-F0D3-4AA0-A6D3-9D37AC6708C2}" srcOrd="5" destOrd="0" presId="urn:microsoft.com/office/officeart/2005/8/layout/bList2"/>
    <dgm:cxn modelId="{57E2603B-40D6-4017-8149-47396EDE1891}" type="presParOf" srcId="{723D1C06-C590-439C-AB2A-39DDF9EFF858}" destId="{8D48FD7C-1016-4F18-BAA0-ABC9E115D9AB}" srcOrd="6" destOrd="0" presId="urn:microsoft.com/office/officeart/2005/8/layout/bList2"/>
    <dgm:cxn modelId="{6C5F6689-748C-4494-BA66-BAACE0470F7D}" type="presParOf" srcId="{8D48FD7C-1016-4F18-BAA0-ABC9E115D9AB}" destId="{3B6BABAD-4AC8-4257-86B6-5DE0A09572AF}" srcOrd="0" destOrd="0" presId="urn:microsoft.com/office/officeart/2005/8/layout/bList2"/>
    <dgm:cxn modelId="{6CB76CAE-A662-4309-A018-8D45C529A12E}" type="presParOf" srcId="{8D48FD7C-1016-4F18-BAA0-ABC9E115D9AB}" destId="{C3D9F28C-97F1-4196-B3FF-F4E4F1B836A8}" srcOrd="1" destOrd="0" presId="urn:microsoft.com/office/officeart/2005/8/layout/bList2"/>
    <dgm:cxn modelId="{07F243D4-1711-4512-9514-4350BF21EB70}" type="presParOf" srcId="{8D48FD7C-1016-4F18-BAA0-ABC9E115D9AB}" destId="{18F0340B-3E6C-44DF-9A34-1AF618928CDB}" srcOrd="2" destOrd="0" presId="urn:microsoft.com/office/officeart/2005/8/layout/bList2"/>
    <dgm:cxn modelId="{BF7C62BD-AC02-46B6-B30A-5CFA89B4D932}" type="presParOf" srcId="{8D48FD7C-1016-4F18-BAA0-ABC9E115D9AB}" destId="{F9583EB8-F822-4117-AD33-590111B95B7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357EA-1196-4EA2-9F21-E384B1644223}" type="doc">
      <dgm:prSet loTypeId="urn:microsoft.com/office/officeart/2005/8/layout/b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839E162A-BBD8-4E6A-9BD3-0104FB8D9EB2}">
      <dgm:prSet/>
      <dgm:spPr/>
      <dgm:t>
        <a:bodyPr/>
        <a:lstStyle/>
        <a:p>
          <a:r>
            <a:rPr lang="nl-BE" dirty="0"/>
            <a:t>Hagel</a:t>
          </a:r>
        </a:p>
      </dgm:t>
    </dgm:pt>
    <dgm:pt modelId="{8D742354-2FEE-4B9B-8C4A-545BC000A852}" type="parTrans" cxnId="{B5C5814A-C0BB-4818-9CA9-4DE782A76247}">
      <dgm:prSet/>
      <dgm:spPr/>
      <dgm:t>
        <a:bodyPr/>
        <a:lstStyle/>
        <a:p>
          <a:endParaRPr lang="nl-BE"/>
        </a:p>
      </dgm:t>
    </dgm:pt>
    <dgm:pt modelId="{551962C0-77F1-4D20-83AA-D1E2F64E887B}" type="sibTrans" cxnId="{B5C5814A-C0BB-4818-9CA9-4DE782A76247}">
      <dgm:prSet/>
      <dgm:spPr/>
      <dgm:t>
        <a:bodyPr/>
        <a:lstStyle/>
        <a:p>
          <a:endParaRPr lang="nl-BE"/>
        </a:p>
      </dgm:t>
    </dgm:pt>
    <dgm:pt modelId="{6BA06508-4686-4905-B210-8A743E34D430}">
      <dgm:prSet/>
      <dgm:spPr/>
      <dgm:t>
        <a:bodyPr/>
        <a:lstStyle/>
        <a:p>
          <a:r>
            <a:rPr lang="nl-BE" dirty="0"/>
            <a:t>Sprinkhanen</a:t>
          </a:r>
        </a:p>
      </dgm:t>
    </dgm:pt>
    <dgm:pt modelId="{6A4B809B-00FF-4574-BBA9-4DF538411376}" type="parTrans" cxnId="{ABDE8730-D21D-4B58-9B5F-408F9874261F}">
      <dgm:prSet/>
      <dgm:spPr/>
      <dgm:t>
        <a:bodyPr/>
        <a:lstStyle/>
        <a:p>
          <a:endParaRPr lang="nl-BE"/>
        </a:p>
      </dgm:t>
    </dgm:pt>
    <dgm:pt modelId="{673C3434-B1DC-4427-AD39-21BDACFD7464}" type="sibTrans" cxnId="{ABDE8730-D21D-4B58-9B5F-408F9874261F}">
      <dgm:prSet/>
      <dgm:spPr/>
      <dgm:t>
        <a:bodyPr/>
        <a:lstStyle/>
        <a:p>
          <a:endParaRPr lang="nl-BE"/>
        </a:p>
      </dgm:t>
    </dgm:pt>
    <dgm:pt modelId="{2299FE16-EAE0-4049-B502-1F7F0B5EAD14}">
      <dgm:prSet/>
      <dgm:spPr/>
      <dgm:t>
        <a:bodyPr/>
        <a:lstStyle/>
        <a:p>
          <a:r>
            <a:rPr lang="nl-BE" dirty="0"/>
            <a:t>Duisternis</a:t>
          </a:r>
        </a:p>
      </dgm:t>
    </dgm:pt>
    <dgm:pt modelId="{D3784CF5-63C2-45DF-A992-65FF4B4A3645}" type="parTrans" cxnId="{1CBAC57A-0001-43E3-9537-72C68815DABD}">
      <dgm:prSet/>
      <dgm:spPr/>
      <dgm:t>
        <a:bodyPr/>
        <a:lstStyle/>
        <a:p>
          <a:endParaRPr lang="nl-BE"/>
        </a:p>
      </dgm:t>
    </dgm:pt>
    <dgm:pt modelId="{4D1B4FCD-FB3C-4B2E-9676-A01A4F2A84FB}" type="sibTrans" cxnId="{1CBAC57A-0001-43E3-9537-72C68815DABD}">
      <dgm:prSet/>
      <dgm:spPr/>
      <dgm:t>
        <a:bodyPr/>
        <a:lstStyle/>
        <a:p>
          <a:endParaRPr lang="nl-BE"/>
        </a:p>
      </dgm:t>
    </dgm:pt>
    <dgm:pt modelId="{6FB1EAD1-3821-4F5B-9C8E-E538D2DFE38D}">
      <dgm:prSet/>
      <dgm:spPr/>
      <dgm:t>
        <a:bodyPr/>
        <a:lstStyle/>
        <a:p>
          <a:r>
            <a:rPr lang="nl-BE" dirty="0"/>
            <a:t>Dood van de eerstgeborene</a:t>
          </a:r>
        </a:p>
      </dgm:t>
    </dgm:pt>
    <dgm:pt modelId="{44E4B9A9-4B1F-4596-868A-566151D54E7C}" type="parTrans" cxnId="{28B89F01-9EAF-4587-8B52-FE7D83FE47C4}">
      <dgm:prSet/>
      <dgm:spPr/>
      <dgm:t>
        <a:bodyPr/>
        <a:lstStyle/>
        <a:p>
          <a:endParaRPr lang="nl-BE"/>
        </a:p>
      </dgm:t>
    </dgm:pt>
    <dgm:pt modelId="{CDB50F1E-FB86-4C0C-A8DA-28B556EFF6E7}" type="sibTrans" cxnId="{28B89F01-9EAF-4587-8B52-FE7D83FE47C4}">
      <dgm:prSet/>
      <dgm:spPr/>
      <dgm:t>
        <a:bodyPr/>
        <a:lstStyle/>
        <a:p>
          <a:endParaRPr lang="nl-BE"/>
        </a:p>
      </dgm:t>
    </dgm:pt>
    <dgm:pt modelId="{5CB9DBBD-E049-4AC9-8493-29A9A4DE1E1F}">
      <dgm:prSet/>
      <dgm:spPr/>
      <dgm:t>
        <a:bodyPr/>
        <a:lstStyle/>
        <a:p>
          <a:r>
            <a:rPr lang="nl-BE" dirty="0"/>
            <a:t>Nut (hemelgodin)</a:t>
          </a:r>
        </a:p>
      </dgm:t>
    </dgm:pt>
    <dgm:pt modelId="{42A7633D-8C84-4E35-BF01-B60B71DFB093}" type="parTrans" cxnId="{6195AFEB-751E-4BC4-9F2E-CA21E0AC5A6B}">
      <dgm:prSet/>
      <dgm:spPr/>
      <dgm:t>
        <a:bodyPr/>
        <a:lstStyle/>
        <a:p>
          <a:endParaRPr lang="nl-BE"/>
        </a:p>
      </dgm:t>
    </dgm:pt>
    <dgm:pt modelId="{6373AB67-5510-445C-8B88-36618752A2A2}" type="sibTrans" cxnId="{6195AFEB-751E-4BC4-9F2E-CA21E0AC5A6B}">
      <dgm:prSet/>
      <dgm:spPr/>
      <dgm:t>
        <a:bodyPr/>
        <a:lstStyle/>
        <a:p>
          <a:endParaRPr lang="nl-BE"/>
        </a:p>
      </dgm:t>
    </dgm:pt>
    <dgm:pt modelId="{E5E3EED8-48A1-477B-9A7A-484EB2E7F750}">
      <dgm:prSet/>
      <dgm:spPr/>
      <dgm:t>
        <a:bodyPr/>
        <a:lstStyle/>
        <a:p>
          <a:r>
            <a:rPr lang="nl-BE" dirty="0"/>
            <a:t>Seth (oogstbeschermer)</a:t>
          </a:r>
        </a:p>
      </dgm:t>
    </dgm:pt>
    <dgm:pt modelId="{308C0782-11F3-46C5-9922-1BE4EF31D408}" type="parTrans" cxnId="{F123C377-0087-4C84-ACC5-5FAE88BFDAD1}">
      <dgm:prSet/>
      <dgm:spPr/>
      <dgm:t>
        <a:bodyPr/>
        <a:lstStyle/>
        <a:p>
          <a:endParaRPr lang="nl-BE"/>
        </a:p>
      </dgm:t>
    </dgm:pt>
    <dgm:pt modelId="{72BA54B9-FC43-4F99-A0F5-6F1981E77071}" type="sibTrans" cxnId="{F123C377-0087-4C84-ACC5-5FAE88BFDAD1}">
      <dgm:prSet/>
      <dgm:spPr/>
      <dgm:t>
        <a:bodyPr/>
        <a:lstStyle/>
        <a:p>
          <a:endParaRPr lang="nl-BE"/>
        </a:p>
      </dgm:t>
    </dgm:pt>
    <dgm:pt modelId="{BCCB551B-20DD-4F72-991E-D2F4F80318F7}">
      <dgm:prSet/>
      <dgm:spPr/>
      <dgm:t>
        <a:bodyPr/>
        <a:lstStyle/>
        <a:p>
          <a:r>
            <a:rPr lang="nl-BE" dirty="0"/>
            <a:t>Seth (oogstbeschermer)</a:t>
          </a:r>
        </a:p>
      </dgm:t>
    </dgm:pt>
    <dgm:pt modelId="{16D9064A-8ADB-44AC-A186-49D11755417C}" type="parTrans" cxnId="{970E4F74-2B7B-4536-B873-09DABD6C8D14}">
      <dgm:prSet/>
      <dgm:spPr/>
      <dgm:t>
        <a:bodyPr/>
        <a:lstStyle/>
        <a:p>
          <a:endParaRPr lang="nl-BE"/>
        </a:p>
      </dgm:t>
    </dgm:pt>
    <dgm:pt modelId="{C3F81C8F-F2E8-4EE0-832D-B1F75F942B16}" type="sibTrans" cxnId="{970E4F74-2B7B-4536-B873-09DABD6C8D14}">
      <dgm:prSet/>
      <dgm:spPr/>
      <dgm:t>
        <a:bodyPr/>
        <a:lstStyle/>
        <a:p>
          <a:endParaRPr lang="nl-BE"/>
        </a:p>
      </dgm:t>
    </dgm:pt>
    <dgm:pt modelId="{A58F3078-CA56-4A89-9690-2F2757A110AA}">
      <dgm:prSet/>
      <dgm:spPr/>
      <dgm:t>
        <a:bodyPr/>
        <a:lstStyle/>
        <a:p>
          <a:r>
            <a:rPr lang="nl-BE" dirty="0"/>
            <a:t>Re, </a:t>
          </a:r>
          <a:r>
            <a:rPr lang="nl-BE" dirty="0" err="1"/>
            <a:t>Aton</a:t>
          </a:r>
          <a:r>
            <a:rPr lang="nl-BE" dirty="0"/>
            <a:t>, </a:t>
          </a:r>
          <a:r>
            <a:rPr lang="nl-BE" dirty="0" err="1"/>
            <a:t>Atum</a:t>
          </a:r>
          <a:r>
            <a:rPr lang="nl-BE" dirty="0"/>
            <a:t>, Horus (zongoden)</a:t>
          </a:r>
        </a:p>
      </dgm:t>
    </dgm:pt>
    <dgm:pt modelId="{01F282B6-6EA7-48D3-8744-C58F5CAE13FC}" type="parTrans" cxnId="{B16F77E2-9048-4455-96BE-32F94B013B0A}">
      <dgm:prSet/>
      <dgm:spPr/>
      <dgm:t>
        <a:bodyPr/>
        <a:lstStyle/>
        <a:p>
          <a:endParaRPr lang="nl-BE"/>
        </a:p>
      </dgm:t>
    </dgm:pt>
    <dgm:pt modelId="{E0DAE0BE-2A22-404B-A4CE-F25BE81CE3F3}" type="sibTrans" cxnId="{B16F77E2-9048-4455-96BE-32F94B013B0A}">
      <dgm:prSet/>
      <dgm:spPr/>
      <dgm:t>
        <a:bodyPr/>
        <a:lstStyle/>
        <a:p>
          <a:endParaRPr lang="nl-BE"/>
        </a:p>
      </dgm:t>
    </dgm:pt>
    <dgm:pt modelId="{1FD28F2A-A31E-4DEA-AA04-D9E486385702}">
      <dgm:prSet/>
      <dgm:spPr/>
      <dgm:t>
        <a:bodyPr/>
        <a:lstStyle/>
        <a:p>
          <a:r>
            <a:rPr lang="nl-BE" dirty="0"/>
            <a:t>Osiris (levensschenker)</a:t>
          </a:r>
        </a:p>
      </dgm:t>
    </dgm:pt>
    <dgm:pt modelId="{07425211-84A5-4F1B-805A-D5FAC75E1AF5}" type="parTrans" cxnId="{1F20A0F9-3F10-4887-93F8-76C93EE6FCD3}">
      <dgm:prSet/>
      <dgm:spPr/>
      <dgm:t>
        <a:bodyPr/>
        <a:lstStyle/>
        <a:p>
          <a:endParaRPr lang="nl-BE"/>
        </a:p>
      </dgm:t>
    </dgm:pt>
    <dgm:pt modelId="{160B3372-9263-4509-86A6-AF93AF61EC34}" type="sibTrans" cxnId="{1F20A0F9-3F10-4887-93F8-76C93EE6FCD3}">
      <dgm:prSet/>
      <dgm:spPr/>
      <dgm:t>
        <a:bodyPr/>
        <a:lstStyle/>
        <a:p>
          <a:endParaRPr lang="nl-BE"/>
        </a:p>
      </dgm:t>
    </dgm:pt>
    <dgm:pt modelId="{1631374C-DEED-49D4-B7D6-8650C82EA92D}" type="pres">
      <dgm:prSet presAssocID="{EAF357EA-1196-4EA2-9F21-E384B1644223}" presName="diagram" presStyleCnt="0">
        <dgm:presLayoutVars>
          <dgm:dir/>
          <dgm:animLvl val="lvl"/>
          <dgm:resizeHandles val="exact"/>
        </dgm:presLayoutVars>
      </dgm:prSet>
      <dgm:spPr/>
    </dgm:pt>
    <dgm:pt modelId="{32766706-1D0C-4F57-BC1D-3B03878F7BDC}" type="pres">
      <dgm:prSet presAssocID="{839E162A-BBD8-4E6A-9BD3-0104FB8D9EB2}" presName="compNode" presStyleCnt="0"/>
      <dgm:spPr/>
    </dgm:pt>
    <dgm:pt modelId="{93CC502A-09E9-4E63-8816-86B42B4DD8A1}" type="pres">
      <dgm:prSet presAssocID="{839E162A-BBD8-4E6A-9BD3-0104FB8D9EB2}" presName="childRect" presStyleLbl="bgAcc1" presStyleIdx="0" presStyleCnt="4">
        <dgm:presLayoutVars>
          <dgm:bulletEnabled val="1"/>
        </dgm:presLayoutVars>
      </dgm:prSet>
      <dgm:spPr/>
    </dgm:pt>
    <dgm:pt modelId="{8AAA9A93-672A-448E-9957-F87ED413851F}" type="pres">
      <dgm:prSet presAssocID="{839E162A-BBD8-4E6A-9BD3-0104FB8D9EB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2B5C1C8-33CB-434E-ABE2-B68D085D80F6}" type="pres">
      <dgm:prSet presAssocID="{839E162A-BBD8-4E6A-9BD3-0104FB8D9EB2}" presName="parentRect" presStyleLbl="alignNode1" presStyleIdx="0" presStyleCnt="4"/>
      <dgm:spPr/>
    </dgm:pt>
    <dgm:pt modelId="{2B3D019B-92CF-4A7B-A5AF-71626A616E8D}" type="pres">
      <dgm:prSet presAssocID="{839E162A-BBD8-4E6A-9BD3-0104FB8D9EB2}" presName="adorn" presStyleLbl="fgAccFollowNode1" presStyleIdx="0" presStyleCnt="4"/>
      <dgm:spPr/>
    </dgm:pt>
    <dgm:pt modelId="{24BDAF36-D299-47F8-87D5-CC52EE270FF7}" type="pres">
      <dgm:prSet presAssocID="{551962C0-77F1-4D20-83AA-D1E2F64E887B}" presName="sibTrans" presStyleLbl="sibTrans2D1" presStyleIdx="0" presStyleCnt="0"/>
      <dgm:spPr/>
    </dgm:pt>
    <dgm:pt modelId="{977169ED-9137-492A-AA44-1B5DDBE03F06}" type="pres">
      <dgm:prSet presAssocID="{6BA06508-4686-4905-B210-8A743E34D430}" presName="compNode" presStyleCnt="0"/>
      <dgm:spPr/>
    </dgm:pt>
    <dgm:pt modelId="{255D8DCB-A31A-4280-A650-D0FBA4660546}" type="pres">
      <dgm:prSet presAssocID="{6BA06508-4686-4905-B210-8A743E34D430}" presName="childRect" presStyleLbl="bgAcc1" presStyleIdx="1" presStyleCnt="4">
        <dgm:presLayoutVars>
          <dgm:bulletEnabled val="1"/>
        </dgm:presLayoutVars>
      </dgm:prSet>
      <dgm:spPr/>
    </dgm:pt>
    <dgm:pt modelId="{305DCE5B-E61B-444F-9F34-DB27BF2F7237}" type="pres">
      <dgm:prSet presAssocID="{6BA06508-4686-4905-B210-8A743E34D43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2FF922E-1C2A-4C95-8760-3B446443A2D6}" type="pres">
      <dgm:prSet presAssocID="{6BA06508-4686-4905-B210-8A743E34D430}" presName="parentRect" presStyleLbl="alignNode1" presStyleIdx="1" presStyleCnt="4"/>
      <dgm:spPr/>
    </dgm:pt>
    <dgm:pt modelId="{9266A011-526C-411F-9156-A14F438D0FF7}" type="pres">
      <dgm:prSet presAssocID="{6BA06508-4686-4905-B210-8A743E34D430}" presName="adorn" presStyleLbl="fgAccFollowNode1" presStyleIdx="1" presStyleCnt="4"/>
      <dgm:spPr/>
    </dgm:pt>
    <dgm:pt modelId="{2FBBE8C2-69D5-4485-8B68-F1C465F69180}" type="pres">
      <dgm:prSet presAssocID="{673C3434-B1DC-4427-AD39-21BDACFD7464}" presName="sibTrans" presStyleLbl="sibTrans2D1" presStyleIdx="0" presStyleCnt="0"/>
      <dgm:spPr/>
    </dgm:pt>
    <dgm:pt modelId="{9B41BC2C-6504-4269-80AC-9FA77A08BC01}" type="pres">
      <dgm:prSet presAssocID="{2299FE16-EAE0-4049-B502-1F7F0B5EAD14}" presName="compNode" presStyleCnt="0"/>
      <dgm:spPr/>
    </dgm:pt>
    <dgm:pt modelId="{B00FC335-C9A9-40A8-A3B1-AF39EB5DDAFC}" type="pres">
      <dgm:prSet presAssocID="{2299FE16-EAE0-4049-B502-1F7F0B5EAD14}" presName="childRect" presStyleLbl="bgAcc1" presStyleIdx="2" presStyleCnt="4">
        <dgm:presLayoutVars>
          <dgm:bulletEnabled val="1"/>
        </dgm:presLayoutVars>
      </dgm:prSet>
      <dgm:spPr/>
    </dgm:pt>
    <dgm:pt modelId="{4FE5C40B-363A-4107-946A-C6569CBBBFA2}" type="pres">
      <dgm:prSet presAssocID="{2299FE16-EAE0-4049-B502-1F7F0B5EAD1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C8186F-23C7-4201-B9A7-A0C5619D767D}" type="pres">
      <dgm:prSet presAssocID="{2299FE16-EAE0-4049-B502-1F7F0B5EAD14}" presName="parentRect" presStyleLbl="alignNode1" presStyleIdx="2" presStyleCnt="4"/>
      <dgm:spPr/>
    </dgm:pt>
    <dgm:pt modelId="{3BB9331B-6520-493E-9DA2-7A3367D7CB69}" type="pres">
      <dgm:prSet presAssocID="{2299FE16-EAE0-4049-B502-1F7F0B5EAD14}" presName="adorn" presStyleLbl="fgAccFollowNode1" presStyleIdx="2" presStyleCnt="4"/>
      <dgm:spPr/>
    </dgm:pt>
    <dgm:pt modelId="{4E03F795-DAD5-4786-81A4-2F78EC855A1F}" type="pres">
      <dgm:prSet presAssocID="{4D1B4FCD-FB3C-4B2E-9676-A01A4F2A84FB}" presName="sibTrans" presStyleLbl="sibTrans2D1" presStyleIdx="0" presStyleCnt="0"/>
      <dgm:spPr/>
    </dgm:pt>
    <dgm:pt modelId="{C37320AA-560C-4628-BADE-8D82FC1A33F2}" type="pres">
      <dgm:prSet presAssocID="{6FB1EAD1-3821-4F5B-9C8E-E538D2DFE38D}" presName="compNode" presStyleCnt="0"/>
      <dgm:spPr/>
    </dgm:pt>
    <dgm:pt modelId="{27D1EB44-FEB2-45E4-B2C2-1CED3ED454D2}" type="pres">
      <dgm:prSet presAssocID="{6FB1EAD1-3821-4F5B-9C8E-E538D2DFE38D}" presName="childRect" presStyleLbl="bgAcc1" presStyleIdx="3" presStyleCnt="4">
        <dgm:presLayoutVars>
          <dgm:bulletEnabled val="1"/>
        </dgm:presLayoutVars>
      </dgm:prSet>
      <dgm:spPr/>
    </dgm:pt>
    <dgm:pt modelId="{400C95F0-B0B2-43D3-A975-D5C9BB96A584}" type="pres">
      <dgm:prSet presAssocID="{6FB1EAD1-3821-4F5B-9C8E-E538D2DFE38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D0FC03-9C56-4267-AACD-49008FF225C7}" type="pres">
      <dgm:prSet presAssocID="{6FB1EAD1-3821-4F5B-9C8E-E538D2DFE38D}" presName="parentRect" presStyleLbl="alignNode1" presStyleIdx="3" presStyleCnt="4"/>
      <dgm:spPr/>
    </dgm:pt>
    <dgm:pt modelId="{001BCB37-AD84-435B-AAA8-79E5E4483F84}" type="pres">
      <dgm:prSet presAssocID="{6FB1EAD1-3821-4F5B-9C8E-E538D2DFE38D}" presName="adorn" presStyleLbl="fgAccFollowNode1" presStyleIdx="3" presStyleCnt="4"/>
      <dgm:spPr/>
    </dgm:pt>
  </dgm:ptLst>
  <dgm:cxnLst>
    <dgm:cxn modelId="{28B89F01-9EAF-4587-8B52-FE7D83FE47C4}" srcId="{EAF357EA-1196-4EA2-9F21-E384B1644223}" destId="{6FB1EAD1-3821-4F5B-9C8E-E538D2DFE38D}" srcOrd="3" destOrd="0" parTransId="{44E4B9A9-4B1F-4596-868A-566151D54E7C}" sibTransId="{CDB50F1E-FB86-4C0C-A8DA-28B556EFF6E7}"/>
    <dgm:cxn modelId="{718F230E-215D-40E6-947C-71660ACA5057}" type="presOf" srcId="{6BA06508-4686-4905-B210-8A743E34D430}" destId="{32FF922E-1C2A-4C95-8760-3B446443A2D6}" srcOrd="1" destOrd="0" presId="urn:microsoft.com/office/officeart/2005/8/layout/bList2"/>
    <dgm:cxn modelId="{DD4B1A2B-1F00-40F4-84B5-9C681B545331}" type="presOf" srcId="{673C3434-B1DC-4427-AD39-21BDACFD7464}" destId="{2FBBE8C2-69D5-4485-8B68-F1C465F69180}" srcOrd="0" destOrd="0" presId="urn:microsoft.com/office/officeart/2005/8/layout/bList2"/>
    <dgm:cxn modelId="{ABDE8730-D21D-4B58-9B5F-408F9874261F}" srcId="{EAF357EA-1196-4EA2-9F21-E384B1644223}" destId="{6BA06508-4686-4905-B210-8A743E34D430}" srcOrd="1" destOrd="0" parTransId="{6A4B809B-00FF-4574-BBA9-4DF538411376}" sibTransId="{673C3434-B1DC-4427-AD39-21BDACFD7464}"/>
    <dgm:cxn modelId="{1187EC32-7791-4A4C-9F73-0B64A3D083E0}" type="presOf" srcId="{2299FE16-EAE0-4049-B502-1F7F0B5EAD14}" destId="{AFC8186F-23C7-4201-B9A7-A0C5619D767D}" srcOrd="1" destOrd="0" presId="urn:microsoft.com/office/officeart/2005/8/layout/bList2"/>
    <dgm:cxn modelId="{DA40A940-F590-4E31-A251-93A7261857AE}" type="presOf" srcId="{BCCB551B-20DD-4F72-991E-D2F4F80318F7}" destId="{255D8DCB-A31A-4280-A650-D0FBA4660546}" srcOrd="0" destOrd="0" presId="urn:microsoft.com/office/officeart/2005/8/layout/bList2"/>
    <dgm:cxn modelId="{AFE79F46-F758-43B8-BB41-8B9BEE459D22}" type="presOf" srcId="{839E162A-BBD8-4E6A-9BD3-0104FB8D9EB2}" destId="{E2B5C1C8-33CB-434E-ABE2-B68D085D80F6}" srcOrd="1" destOrd="0" presId="urn:microsoft.com/office/officeart/2005/8/layout/bList2"/>
    <dgm:cxn modelId="{B5C5814A-C0BB-4818-9CA9-4DE782A76247}" srcId="{EAF357EA-1196-4EA2-9F21-E384B1644223}" destId="{839E162A-BBD8-4E6A-9BD3-0104FB8D9EB2}" srcOrd="0" destOrd="0" parTransId="{8D742354-2FEE-4B9B-8C4A-545BC000A852}" sibTransId="{551962C0-77F1-4D20-83AA-D1E2F64E887B}"/>
    <dgm:cxn modelId="{3DC07750-7722-4B87-A0B2-4CFBA2F90C52}" type="presOf" srcId="{5CB9DBBD-E049-4AC9-8493-29A9A4DE1E1F}" destId="{93CC502A-09E9-4E63-8816-86B42B4DD8A1}" srcOrd="0" destOrd="0" presId="urn:microsoft.com/office/officeart/2005/8/layout/bList2"/>
    <dgm:cxn modelId="{970E4F74-2B7B-4536-B873-09DABD6C8D14}" srcId="{6BA06508-4686-4905-B210-8A743E34D430}" destId="{BCCB551B-20DD-4F72-991E-D2F4F80318F7}" srcOrd="0" destOrd="0" parTransId="{16D9064A-8ADB-44AC-A186-49D11755417C}" sibTransId="{C3F81C8F-F2E8-4EE0-832D-B1F75F942B16}"/>
    <dgm:cxn modelId="{F123C377-0087-4C84-ACC5-5FAE88BFDAD1}" srcId="{839E162A-BBD8-4E6A-9BD3-0104FB8D9EB2}" destId="{E5E3EED8-48A1-477B-9A7A-484EB2E7F750}" srcOrd="1" destOrd="0" parTransId="{308C0782-11F3-46C5-9922-1BE4EF31D408}" sibTransId="{72BA54B9-FC43-4F99-A0F5-6F1981E77071}"/>
    <dgm:cxn modelId="{22FEA059-287A-42F8-B2BB-0984A5E96693}" type="presOf" srcId="{6FB1EAD1-3821-4F5B-9C8E-E538D2DFE38D}" destId="{400C95F0-B0B2-43D3-A975-D5C9BB96A584}" srcOrd="0" destOrd="0" presId="urn:microsoft.com/office/officeart/2005/8/layout/bList2"/>
    <dgm:cxn modelId="{1CBAC57A-0001-43E3-9537-72C68815DABD}" srcId="{EAF357EA-1196-4EA2-9F21-E384B1644223}" destId="{2299FE16-EAE0-4049-B502-1F7F0B5EAD14}" srcOrd="2" destOrd="0" parTransId="{D3784CF5-63C2-45DF-A992-65FF4B4A3645}" sibTransId="{4D1B4FCD-FB3C-4B2E-9676-A01A4F2A84FB}"/>
    <dgm:cxn modelId="{5334377D-9989-4762-B9F2-9F67573D58E1}" type="presOf" srcId="{1FD28F2A-A31E-4DEA-AA04-D9E486385702}" destId="{27D1EB44-FEB2-45E4-B2C2-1CED3ED454D2}" srcOrd="0" destOrd="0" presId="urn:microsoft.com/office/officeart/2005/8/layout/bList2"/>
    <dgm:cxn modelId="{ED4C4AA1-2220-47C4-B6D2-C9DF009CCE9A}" type="presOf" srcId="{6BA06508-4686-4905-B210-8A743E34D430}" destId="{305DCE5B-E61B-444F-9F34-DB27BF2F7237}" srcOrd="0" destOrd="0" presId="urn:microsoft.com/office/officeart/2005/8/layout/bList2"/>
    <dgm:cxn modelId="{9B3B6DB0-3D45-46D2-8ACE-790C7C577CF0}" type="presOf" srcId="{6FB1EAD1-3821-4F5B-9C8E-E538D2DFE38D}" destId="{1ED0FC03-9C56-4267-AACD-49008FF225C7}" srcOrd="1" destOrd="0" presId="urn:microsoft.com/office/officeart/2005/8/layout/bList2"/>
    <dgm:cxn modelId="{2909B7B5-2818-47B9-B5F4-E40D7E8C4BB3}" type="presOf" srcId="{2299FE16-EAE0-4049-B502-1F7F0B5EAD14}" destId="{4FE5C40B-363A-4107-946A-C6569CBBBFA2}" srcOrd="0" destOrd="0" presId="urn:microsoft.com/office/officeart/2005/8/layout/bList2"/>
    <dgm:cxn modelId="{0647FEBE-C741-425D-94F8-15B021EAE202}" type="presOf" srcId="{EAF357EA-1196-4EA2-9F21-E384B1644223}" destId="{1631374C-DEED-49D4-B7D6-8650C82EA92D}" srcOrd="0" destOrd="0" presId="urn:microsoft.com/office/officeart/2005/8/layout/bList2"/>
    <dgm:cxn modelId="{8B4CF8C5-5759-4535-A681-9CC1DCD4EB4E}" type="presOf" srcId="{4D1B4FCD-FB3C-4B2E-9676-A01A4F2A84FB}" destId="{4E03F795-DAD5-4786-81A4-2F78EC855A1F}" srcOrd="0" destOrd="0" presId="urn:microsoft.com/office/officeart/2005/8/layout/bList2"/>
    <dgm:cxn modelId="{4C9446D1-A39C-4029-9F5A-2CEEAA5BAEC9}" type="presOf" srcId="{E5E3EED8-48A1-477B-9A7A-484EB2E7F750}" destId="{93CC502A-09E9-4E63-8816-86B42B4DD8A1}" srcOrd="0" destOrd="1" presId="urn:microsoft.com/office/officeart/2005/8/layout/bList2"/>
    <dgm:cxn modelId="{FCAE51D1-EA5B-4DC4-8106-F76A81FE8CBA}" type="presOf" srcId="{839E162A-BBD8-4E6A-9BD3-0104FB8D9EB2}" destId="{8AAA9A93-672A-448E-9957-F87ED413851F}" srcOrd="0" destOrd="0" presId="urn:microsoft.com/office/officeart/2005/8/layout/bList2"/>
    <dgm:cxn modelId="{026AB0D1-D9A4-44A2-867D-111B6A1CED44}" type="presOf" srcId="{551962C0-77F1-4D20-83AA-D1E2F64E887B}" destId="{24BDAF36-D299-47F8-87D5-CC52EE270FF7}" srcOrd="0" destOrd="0" presId="urn:microsoft.com/office/officeart/2005/8/layout/bList2"/>
    <dgm:cxn modelId="{B16F77E2-9048-4455-96BE-32F94B013B0A}" srcId="{2299FE16-EAE0-4049-B502-1F7F0B5EAD14}" destId="{A58F3078-CA56-4A89-9690-2F2757A110AA}" srcOrd="0" destOrd="0" parTransId="{01F282B6-6EA7-48D3-8744-C58F5CAE13FC}" sibTransId="{E0DAE0BE-2A22-404B-A4CE-F25BE81CE3F3}"/>
    <dgm:cxn modelId="{6195AFEB-751E-4BC4-9F2E-CA21E0AC5A6B}" srcId="{839E162A-BBD8-4E6A-9BD3-0104FB8D9EB2}" destId="{5CB9DBBD-E049-4AC9-8493-29A9A4DE1E1F}" srcOrd="0" destOrd="0" parTransId="{42A7633D-8C84-4E35-BF01-B60B71DFB093}" sibTransId="{6373AB67-5510-445C-8B88-36618752A2A2}"/>
    <dgm:cxn modelId="{CC6F9DF9-C465-41AA-AA0B-B10B557BAFF6}" type="presOf" srcId="{A58F3078-CA56-4A89-9690-2F2757A110AA}" destId="{B00FC335-C9A9-40A8-A3B1-AF39EB5DDAFC}" srcOrd="0" destOrd="0" presId="urn:microsoft.com/office/officeart/2005/8/layout/bList2"/>
    <dgm:cxn modelId="{1F20A0F9-3F10-4887-93F8-76C93EE6FCD3}" srcId="{6FB1EAD1-3821-4F5B-9C8E-E538D2DFE38D}" destId="{1FD28F2A-A31E-4DEA-AA04-D9E486385702}" srcOrd="0" destOrd="0" parTransId="{07425211-84A5-4F1B-805A-D5FAC75E1AF5}" sibTransId="{160B3372-9263-4509-86A6-AF93AF61EC34}"/>
    <dgm:cxn modelId="{20F04493-D53A-417C-9F0B-9DFEE129E5C8}" type="presParOf" srcId="{1631374C-DEED-49D4-B7D6-8650C82EA92D}" destId="{32766706-1D0C-4F57-BC1D-3B03878F7BDC}" srcOrd="0" destOrd="0" presId="urn:microsoft.com/office/officeart/2005/8/layout/bList2"/>
    <dgm:cxn modelId="{64D53A4A-8366-4917-871E-1A037F21C1B9}" type="presParOf" srcId="{32766706-1D0C-4F57-BC1D-3B03878F7BDC}" destId="{93CC502A-09E9-4E63-8816-86B42B4DD8A1}" srcOrd="0" destOrd="0" presId="urn:microsoft.com/office/officeart/2005/8/layout/bList2"/>
    <dgm:cxn modelId="{BB2F49D5-1339-45A2-BEE5-DF9EDB399DB9}" type="presParOf" srcId="{32766706-1D0C-4F57-BC1D-3B03878F7BDC}" destId="{8AAA9A93-672A-448E-9957-F87ED413851F}" srcOrd="1" destOrd="0" presId="urn:microsoft.com/office/officeart/2005/8/layout/bList2"/>
    <dgm:cxn modelId="{3D552CCB-FE2A-4599-8482-47EC4FDC41B0}" type="presParOf" srcId="{32766706-1D0C-4F57-BC1D-3B03878F7BDC}" destId="{E2B5C1C8-33CB-434E-ABE2-B68D085D80F6}" srcOrd="2" destOrd="0" presId="urn:microsoft.com/office/officeart/2005/8/layout/bList2"/>
    <dgm:cxn modelId="{6D8BBF95-0BCB-4FA6-8EBE-E6E3DC160EE4}" type="presParOf" srcId="{32766706-1D0C-4F57-BC1D-3B03878F7BDC}" destId="{2B3D019B-92CF-4A7B-A5AF-71626A616E8D}" srcOrd="3" destOrd="0" presId="urn:microsoft.com/office/officeart/2005/8/layout/bList2"/>
    <dgm:cxn modelId="{3EE56D38-3D61-4107-AF6B-41B3F19448D7}" type="presParOf" srcId="{1631374C-DEED-49D4-B7D6-8650C82EA92D}" destId="{24BDAF36-D299-47F8-87D5-CC52EE270FF7}" srcOrd="1" destOrd="0" presId="urn:microsoft.com/office/officeart/2005/8/layout/bList2"/>
    <dgm:cxn modelId="{EC8FDF21-CDB6-4FE8-A8C2-A330749F018D}" type="presParOf" srcId="{1631374C-DEED-49D4-B7D6-8650C82EA92D}" destId="{977169ED-9137-492A-AA44-1B5DDBE03F06}" srcOrd="2" destOrd="0" presId="urn:microsoft.com/office/officeart/2005/8/layout/bList2"/>
    <dgm:cxn modelId="{9B6349DA-1408-4916-B5B7-23651D0A3F0B}" type="presParOf" srcId="{977169ED-9137-492A-AA44-1B5DDBE03F06}" destId="{255D8DCB-A31A-4280-A650-D0FBA4660546}" srcOrd="0" destOrd="0" presId="urn:microsoft.com/office/officeart/2005/8/layout/bList2"/>
    <dgm:cxn modelId="{C0EBD0A8-ED4D-4247-B395-ED00CC5D19D0}" type="presParOf" srcId="{977169ED-9137-492A-AA44-1B5DDBE03F06}" destId="{305DCE5B-E61B-444F-9F34-DB27BF2F7237}" srcOrd="1" destOrd="0" presId="urn:microsoft.com/office/officeart/2005/8/layout/bList2"/>
    <dgm:cxn modelId="{B9581ED8-BF3E-49A9-8B81-0D611DB80ABB}" type="presParOf" srcId="{977169ED-9137-492A-AA44-1B5DDBE03F06}" destId="{32FF922E-1C2A-4C95-8760-3B446443A2D6}" srcOrd="2" destOrd="0" presId="urn:microsoft.com/office/officeart/2005/8/layout/bList2"/>
    <dgm:cxn modelId="{A88850FE-125F-4EE6-BF80-5DA68F004030}" type="presParOf" srcId="{977169ED-9137-492A-AA44-1B5DDBE03F06}" destId="{9266A011-526C-411F-9156-A14F438D0FF7}" srcOrd="3" destOrd="0" presId="urn:microsoft.com/office/officeart/2005/8/layout/bList2"/>
    <dgm:cxn modelId="{E297A8F5-AD5A-4C24-AFFC-5F3A82F7306F}" type="presParOf" srcId="{1631374C-DEED-49D4-B7D6-8650C82EA92D}" destId="{2FBBE8C2-69D5-4485-8B68-F1C465F69180}" srcOrd="3" destOrd="0" presId="urn:microsoft.com/office/officeart/2005/8/layout/bList2"/>
    <dgm:cxn modelId="{73D9D8DA-8EF3-4E86-9768-98F8183C7B01}" type="presParOf" srcId="{1631374C-DEED-49D4-B7D6-8650C82EA92D}" destId="{9B41BC2C-6504-4269-80AC-9FA77A08BC01}" srcOrd="4" destOrd="0" presId="urn:microsoft.com/office/officeart/2005/8/layout/bList2"/>
    <dgm:cxn modelId="{9F9F2111-ADC4-4479-AD73-D51EF881AC50}" type="presParOf" srcId="{9B41BC2C-6504-4269-80AC-9FA77A08BC01}" destId="{B00FC335-C9A9-40A8-A3B1-AF39EB5DDAFC}" srcOrd="0" destOrd="0" presId="urn:microsoft.com/office/officeart/2005/8/layout/bList2"/>
    <dgm:cxn modelId="{BBFFE026-C81C-4EFC-980A-640C72FF2577}" type="presParOf" srcId="{9B41BC2C-6504-4269-80AC-9FA77A08BC01}" destId="{4FE5C40B-363A-4107-946A-C6569CBBBFA2}" srcOrd="1" destOrd="0" presId="urn:microsoft.com/office/officeart/2005/8/layout/bList2"/>
    <dgm:cxn modelId="{176149BF-B4A5-4C97-AFB8-DAD38D2433B7}" type="presParOf" srcId="{9B41BC2C-6504-4269-80AC-9FA77A08BC01}" destId="{AFC8186F-23C7-4201-B9A7-A0C5619D767D}" srcOrd="2" destOrd="0" presId="urn:microsoft.com/office/officeart/2005/8/layout/bList2"/>
    <dgm:cxn modelId="{A6BFBF29-CD36-49A6-BD11-B8AF7EE1F3B4}" type="presParOf" srcId="{9B41BC2C-6504-4269-80AC-9FA77A08BC01}" destId="{3BB9331B-6520-493E-9DA2-7A3367D7CB69}" srcOrd="3" destOrd="0" presId="urn:microsoft.com/office/officeart/2005/8/layout/bList2"/>
    <dgm:cxn modelId="{47F9571D-3618-462B-B37A-ABDEF9E83DB9}" type="presParOf" srcId="{1631374C-DEED-49D4-B7D6-8650C82EA92D}" destId="{4E03F795-DAD5-4786-81A4-2F78EC855A1F}" srcOrd="5" destOrd="0" presId="urn:microsoft.com/office/officeart/2005/8/layout/bList2"/>
    <dgm:cxn modelId="{330C5E84-9BB8-4260-B097-F16B1F2DE801}" type="presParOf" srcId="{1631374C-DEED-49D4-B7D6-8650C82EA92D}" destId="{C37320AA-560C-4628-BADE-8D82FC1A33F2}" srcOrd="6" destOrd="0" presId="urn:microsoft.com/office/officeart/2005/8/layout/bList2"/>
    <dgm:cxn modelId="{D0F40BEE-28F1-4342-833D-AA777A7290F1}" type="presParOf" srcId="{C37320AA-560C-4628-BADE-8D82FC1A33F2}" destId="{27D1EB44-FEB2-45E4-B2C2-1CED3ED454D2}" srcOrd="0" destOrd="0" presId="urn:microsoft.com/office/officeart/2005/8/layout/bList2"/>
    <dgm:cxn modelId="{2964EA02-12E9-460F-9B50-C32F47814EB4}" type="presParOf" srcId="{C37320AA-560C-4628-BADE-8D82FC1A33F2}" destId="{400C95F0-B0B2-43D3-A975-D5C9BB96A584}" srcOrd="1" destOrd="0" presId="urn:microsoft.com/office/officeart/2005/8/layout/bList2"/>
    <dgm:cxn modelId="{7DE45034-117A-4CED-9A33-806BCFA80052}" type="presParOf" srcId="{C37320AA-560C-4628-BADE-8D82FC1A33F2}" destId="{1ED0FC03-9C56-4267-AACD-49008FF225C7}" srcOrd="2" destOrd="0" presId="urn:microsoft.com/office/officeart/2005/8/layout/bList2"/>
    <dgm:cxn modelId="{75FEF045-4B87-4FC1-912F-2E92F7A34B66}" type="presParOf" srcId="{C37320AA-560C-4628-BADE-8D82FC1A33F2}" destId="{001BCB37-AD84-435B-AAA8-79E5E4483F8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AF555-F3A9-4BEB-86C7-AF64B6627D0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9A828BF5-6CF0-4453-BD8F-A64D8F432737}">
      <dgm:prSet phldrT="[Tekst]"/>
      <dgm:spPr/>
      <dgm:t>
        <a:bodyPr/>
        <a:lstStyle/>
        <a:p>
          <a:r>
            <a:rPr lang="nl-BE"/>
            <a:t>Moet zich laten besnijden voor deelname aan het Pascha (Ex12:48; Nm9:14).</a:t>
          </a:r>
        </a:p>
      </dgm:t>
    </dgm:pt>
    <dgm:pt modelId="{C6144D63-0766-4EAB-B4F7-15E2182F9A1D}" type="parTrans" cxnId="{1F0C5407-4A6F-429D-B3BD-F913AA6B82BA}">
      <dgm:prSet/>
      <dgm:spPr/>
      <dgm:t>
        <a:bodyPr/>
        <a:lstStyle/>
        <a:p>
          <a:endParaRPr lang="nl-BE"/>
        </a:p>
      </dgm:t>
    </dgm:pt>
    <dgm:pt modelId="{F28CF69A-A3FA-4A50-86FC-939713DFBDB4}" type="sibTrans" cxnId="{1F0C5407-4A6F-429D-B3BD-F913AA6B82BA}">
      <dgm:prSet/>
      <dgm:spPr/>
      <dgm:t>
        <a:bodyPr/>
        <a:lstStyle/>
        <a:p>
          <a:endParaRPr lang="nl-BE"/>
        </a:p>
      </dgm:t>
    </dgm:pt>
    <dgm:pt modelId="{975FAB77-4422-4B27-B12A-B96C176B5974}">
      <dgm:prSet/>
      <dgm:spPr/>
      <dgm:t>
        <a:bodyPr/>
        <a:lstStyle/>
        <a:p>
          <a:r>
            <a:rPr lang="nl-BE"/>
            <a:t>Hoeft de sabbat niet te vieren, maar mag die dag niet werken (Ex20:10; 23:12; 31:15-16; Dt5:14-15)</a:t>
          </a:r>
          <a:endParaRPr lang="nl-BE" dirty="0"/>
        </a:p>
      </dgm:t>
    </dgm:pt>
    <dgm:pt modelId="{D6390AD3-0886-4B3E-835C-DCE8242CCEB7}" type="parTrans" cxnId="{E1E159AA-5946-4060-B015-877C5DC7EB56}">
      <dgm:prSet/>
      <dgm:spPr/>
      <dgm:t>
        <a:bodyPr/>
        <a:lstStyle/>
        <a:p>
          <a:endParaRPr lang="nl-BE"/>
        </a:p>
      </dgm:t>
    </dgm:pt>
    <dgm:pt modelId="{6D748C24-D8AE-4A03-B38D-52A664823FB5}" type="sibTrans" cxnId="{E1E159AA-5946-4060-B015-877C5DC7EB56}">
      <dgm:prSet/>
      <dgm:spPr/>
      <dgm:t>
        <a:bodyPr/>
        <a:lstStyle/>
        <a:p>
          <a:endParaRPr lang="nl-BE"/>
        </a:p>
      </dgm:t>
    </dgm:pt>
    <dgm:pt modelId="{22D980AA-D878-49F4-8A71-0D6B1874B00D}">
      <dgm:prSet/>
      <dgm:spPr/>
      <dgm:t>
        <a:bodyPr/>
        <a:lstStyle/>
        <a:p>
          <a:r>
            <a:rPr lang="nl-BE"/>
            <a:t>Mag op de verzoendag niet werken (Lv16:29).</a:t>
          </a:r>
          <a:endParaRPr lang="nl-BE" dirty="0"/>
        </a:p>
      </dgm:t>
    </dgm:pt>
    <dgm:pt modelId="{BDE620DF-56A7-4874-AC62-29C593391630}" type="parTrans" cxnId="{8A12555B-1A0C-4785-BE70-1F1CCAF54148}">
      <dgm:prSet/>
      <dgm:spPr/>
      <dgm:t>
        <a:bodyPr/>
        <a:lstStyle/>
        <a:p>
          <a:endParaRPr lang="nl-BE"/>
        </a:p>
      </dgm:t>
    </dgm:pt>
    <dgm:pt modelId="{631EA36C-EFE2-487C-80E7-42341C81D5D0}" type="sibTrans" cxnId="{8A12555B-1A0C-4785-BE70-1F1CCAF54148}">
      <dgm:prSet/>
      <dgm:spPr/>
      <dgm:t>
        <a:bodyPr/>
        <a:lstStyle/>
        <a:p>
          <a:endParaRPr lang="nl-BE"/>
        </a:p>
      </dgm:t>
    </dgm:pt>
    <dgm:pt modelId="{A69189D0-0196-4E57-87B0-6710C080B796}">
      <dgm:prSet/>
      <dgm:spPr/>
      <dgm:t>
        <a:bodyPr/>
        <a:lstStyle/>
        <a:p>
          <a:r>
            <a:rPr lang="nl-BE"/>
            <a:t>Mag offers brengen (Lv17:8; 22:18; Nm15:15-16,29; Dt16:11,14).</a:t>
          </a:r>
          <a:endParaRPr lang="nl-BE" dirty="0"/>
        </a:p>
      </dgm:t>
    </dgm:pt>
    <dgm:pt modelId="{AE2A6F7D-198E-4954-B3CA-849E14850465}" type="parTrans" cxnId="{92A0AC40-A849-4C30-A5AA-4BB3599A32D0}">
      <dgm:prSet/>
      <dgm:spPr/>
      <dgm:t>
        <a:bodyPr/>
        <a:lstStyle/>
        <a:p>
          <a:endParaRPr lang="nl-BE"/>
        </a:p>
      </dgm:t>
    </dgm:pt>
    <dgm:pt modelId="{3D61C1F4-0998-4D66-AF33-97F440D65F50}" type="sibTrans" cxnId="{92A0AC40-A849-4C30-A5AA-4BB3599A32D0}">
      <dgm:prSet/>
      <dgm:spPr/>
      <dgm:t>
        <a:bodyPr/>
        <a:lstStyle/>
        <a:p>
          <a:endParaRPr lang="nl-BE"/>
        </a:p>
      </dgm:t>
    </dgm:pt>
    <dgm:pt modelId="{B213CA29-A8E3-46F2-BF9A-571AD78F44EE}">
      <dgm:prSet/>
      <dgm:spPr/>
      <dgm:t>
        <a:bodyPr/>
        <a:lstStyle/>
        <a:p>
          <a:r>
            <a:rPr lang="nl-BE"/>
            <a:t>Mag geen bloed eten (Lv17:10-15).</a:t>
          </a:r>
          <a:endParaRPr lang="nl-BE" dirty="0"/>
        </a:p>
      </dgm:t>
    </dgm:pt>
    <dgm:pt modelId="{547D8FCB-2CCC-413A-850F-AFE46ED4AA16}" type="parTrans" cxnId="{6D472931-CBD0-4A10-A979-613BD7990906}">
      <dgm:prSet/>
      <dgm:spPr/>
      <dgm:t>
        <a:bodyPr/>
        <a:lstStyle/>
        <a:p>
          <a:endParaRPr lang="nl-BE"/>
        </a:p>
      </dgm:t>
    </dgm:pt>
    <dgm:pt modelId="{27B79C08-8285-4EEA-A4D8-00B66473B371}" type="sibTrans" cxnId="{6D472931-CBD0-4A10-A979-613BD7990906}">
      <dgm:prSet/>
      <dgm:spPr/>
      <dgm:t>
        <a:bodyPr/>
        <a:lstStyle/>
        <a:p>
          <a:endParaRPr lang="nl-BE"/>
        </a:p>
      </dgm:t>
    </dgm:pt>
    <dgm:pt modelId="{AD45C279-051E-4373-B5BF-DFCBBAC9C28B}">
      <dgm:prSet/>
      <dgm:spPr/>
      <dgm:t>
        <a:bodyPr/>
        <a:lstStyle/>
        <a:p>
          <a:r>
            <a:rPr lang="nl-BE"/>
            <a:t>Mag seksueel niet in ontucht leven (Lv18:26).</a:t>
          </a:r>
          <a:endParaRPr lang="nl-BE" dirty="0"/>
        </a:p>
      </dgm:t>
    </dgm:pt>
    <dgm:pt modelId="{F65A1092-067C-4CC1-9E4E-20D210DE9280}" type="parTrans" cxnId="{967BE328-6600-477A-B194-720B9C28CAFC}">
      <dgm:prSet/>
      <dgm:spPr/>
      <dgm:t>
        <a:bodyPr/>
        <a:lstStyle/>
        <a:p>
          <a:endParaRPr lang="nl-BE"/>
        </a:p>
      </dgm:t>
    </dgm:pt>
    <dgm:pt modelId="{5B508130-2BBB-43FF-81F7-F62F5CF7B2D1}" type="sibTrans" cxnId="{967BE328-6600-477A-B194-720B9C28CAFC}">
      <dgm:prSet/>
      <dgm:spPr/>
      <dgm:t>
        <a:bodyPr/>
        <a:lstStyle/>
        <a:p>
          <a:endParaRPr lang="nl-BE"/>
        </a:p>
      </dgm:t>
    </dgm:pt>
    <dgm:pt modelId="{031FE5F8-8BA4-4143-A257-A9743B070B9A}">
      <dgm:prSet/>
      <dgm:spPr/>
      <dgm:t>
        <a:bodyPr/>
        <a:lstStyle/>
        <a:p>
          <a:r>
            <a:rPr lang="nl-BE"/>
            <a:t>Mag je niet discrimineren (Lv19:34; Nm15:15-16).</a:t>
          </a:r>
          <a:endParaRPr lang="nl-BE" dirty="0"/>
        </a:p>
      </dgm:t>
    </dgm:pt>
    <dgm:pt modelId="{E120F7FF-6C88-4D25-B89F-3C540B4E15AA}" type="parTrans" cxnId="{0176EEEF-8D70-484F-A3AE-931EAD81F0C3}">
      <dgm:prSet/>
      <dgm:spPr/>
      <dgm:t>
        <a:bodyPr/>
        <a:lstStyle/>
        <a:p>
          <a:endParaRPr lang="nl-BE"/>
        </a:p>
      </dgm:t>
    </dgm:pt>
    <dgm:pt modelId="{78399773-F68A-48F1-A4C6-6503F52DFB02}" type="sibTrans" cxnId="{0176EEEF-8D70-484F-A3AE-931EAD81F0C3}">
      <dgm:prSet/>
      <dgm:spPr/>
      <dgm:t>
        <a:bodyPr/>
        <a:lstStyle/>
        <a:p>
          <a:endParaRPr lang="nl-BE"/>
        </a:p>
      </dgm:t>
    </dgm:pt>
    <dgm:pt modelId="{15BC5210-30E3-4856-8552-F244867706A4}">
      <dgm:prSet/>
      <dgm:spPr/>
      <dgm:t>
        <a:bodyPr/>
        <a:lstStyle/>
        <a:p>
          <a:r>
            <a:rPr lang="nl-BE"/>
            <a:t>Mag zijn kind niet aan Moloch offeren (20:2).</a:t>
          </a:r>
          <a:endParaRPr lang="nl-BE" dirty="0"/>
        </a:p>
      </dgm:t>
    </dgm:pt>
    <dgm:pt modelId="{4C9BFBA9-F8D3-476D-94D6-28A5A2F30988}" type="parTrans" cxnId="{7EB8FBD0-4F3C-4E0D-9A11-181FC063BA85}">
      <dgm:prSet/>
      <dgm:spPr/>
      <dgm:t>
        <a:bodyPr/>
        <a:lstStyle/>
        <a:p>
          <a:endParaRPr lang="nl-BE"/>
        </a:p>
      </dgm:t>
    </dgm:pt>
    <dgm:pt modelId="{D1420FEC-2232-4762-BB40-A93680A7F03A}" type="sibTrans" cxnId="{7EB8FBD0-4F3C-4E0D-9A11-181FC063BA85}">
      <dgm:prSet/>
      <dgm:spPr/>
      <dgm:t>
        <a:bodyPr/>
        <a:lstStyle/>
        <a:p>
          <a:endParaRPr lang="nl-BE"/>
        </a:p>
      </dgm:t>
    </dgm:pt>
    <dgm:pt modelId="{C02F6A02-0D7B-4601-92B5-D1CE59F6331F}">
      <dgm:prSet/>
      <dgm:spPr/>
      <dgm:t>
        <a:bodyPr/>
        <a:lstStyle/>
        <a:p>
          <a:r>
            <a:rPr lang="nl-BE"/>
            <a:t>Mag de naam van Jahweh niet lasteren (Lv24:16).</a:t>
          </a:r>
          <a:endParaRPr lang="nl-BE" dirty="0"/>
        </a:p>
      </dgm:t>
    </dgm:pt>
    <dgm:pt modelId="{5141D9A5-5DBD-4ECB-8C74-9A5A7F57C851}" type="parTrans" cxnId="{88FBBF3C-7B16-4BEA-A789-367CCF6A719E}">
      <dgm:prSet/>
      <dgm:spPr/>
      <dgm:t>
        <a:bodyPr/>
        <a:lstStyle/>
        <a:p>
          <a:endParaRPr lang="nl-BE"/>
        </a:p>
      </dgm:t>
    </dgm:pt>
    <dgm:pt modelId="{69804BC8-C0E9-4359-A3F8-133471D64097}" type="sibTrans" cxnId="{88FBBF3C-7B16-4BEA-A789-367CCF6A719E}">
      <dgm:prSet/>
      <dgm:spPr/>
      <dgm:t>
        <a:bodyPr/>
        <a:lstStyle/>
        <a:p>
          <a:endParaRPr lang="nl-BE"/>
        </a:p>
      </dgm:t>
    </dgm:pt>
    <dgm:pt modelId="{59C209A3-6930-4CC3-95EE-0D8906FC9BD1}">
      <dgm:prSet/>
      <dgm:spPr/>
      <dgm:t>
        <a:bodyPr/>
        <a:lstStyle/>
        <a:p>
          <a:r>
            <a:rPr lang="nl-BE"/>
            <a:t>Mag genieten van het sabbatsjaar (Lv25:6).</a:t>
          </a:r>
          <a:endParaRPr lang="nl-BE" dirty="0"/>
        </a:p>
      </dgm:t>
    </dgm:pt>
    <dgm:pt modelId="{C142D5AD-DFC7-49C5-A2C7-AE494C015D0C}" type="parTrans" cxnId="{2E35FE56-040F-4549-9BAE-A19E96A64AEB}">
      <dgm:prSet/>
      <dgm:spPr/>
      <dgm:t>
        <a:bodyPr/>
        <a:lstStyle/>
        <a:p>
          <a:endParaRPr lang="nl-BE"/>
        </a:p>
      </dgm:t>
    </dgm:pt>
    <dgm:pt modelId="{F89D1B28-59EB-425C-9B97-360A295BFB5A}" type="sibTrans" cxnId="{2E35FE56-040F-4549-9BAE-A19E96A64AEB}">
      <dgm:prSet/>
      <dgm:spPr/>
      <dgm:t>
        <a:bodyPr/>
        <a:lstStyle/>
        <a:p>
          <a:endParaRPr lang="nl-BE"/>
        </a:p>
      </dgm:t>
    </dgm:pt>
    <dgm:pt modelId="{E9649B62-81F3-4979-825E-F6E790E7D27F}">
      <dgm:prSet/>
      <dgm:spPr/>
      <dgm:t>
        <a:bodyPr/>
        <a:lstStyle/>
        <a:p>
          <a:r>
            <a:rPr lang="nl-BE"/>
            <a:t>Die opzettelijk zondigt wordt evenals de Israëliet uitgeroeid (Nm15:30).</a:t>
          </a:r>
          <a:endParaRPr lang="nl-BE" dirty="0"/>
        </a:p>
      </dgm:t>
    </dgm:pt>
    <dgm:pt modelId="{B59375FA-F80C-451E-87B6-43C8CBC6B712}" type="parTrans" cxnId="{736FF7B6-C0C2-4BE7-B407-4CF7B679E929}">
      <dgm:prSet/>
      <dgm:spPr/>
      <dgm:t>
        <a:bodyPr/>
        <a:lstStyle/>
        <a:p>
          <a:endParaRPr lang="nl-BE"/>
        </a:p>
      </dgm:t>
    </dgm:pt>
    <dgm:pt modelId="{F141D01D-D3E0-4D58-B5B1-01C4B006CF2A}" type="sibTrans" cxnId="{736FF7B6-C0C2-4BE7-B407-4CF7B679E929}">
      <dgm:prSet/>
      <dgm:spPr/>
      <dgm:t>
        <a:bodyPr/>
        <a:lstStyle/>
        <a:p>
          <a:endParaRPr lang="nl-BE"/>
        </a:p>
      </dgm:t>
    </dgm:pt>
    <dgm:pt modelId="{A5B1D33D-181F-4283-AD90-710FDE7C0690}">
      <dgm:prSet/>
      <dgm:spPr/>
      <dgm:t>
        <a:bodyPr/>
        <a:lstStyle/>
        <a:p>
          <a:r>
            <a:rPr lang="nl-BE"/>
            <a:t>Mag vluchten naar de vrijsteden (Nm35:15; Jz20:9).</a:t>
          </a:r>
          <a:endParaRPr lang="nl-BE" dirty="0"/>
        </a:p>
      </dgm:t>
    </dgm:pt>
    <dgm:pt modelId="{51BCB0FD-DFB2-4793-8BF9-66B10C54C1FC}" type="parTrans" cxnId="{74EFE2EB-0437-4727-9180-EE18E3976974}">
      <dgm:prSet/>
      <dgm:spPr/>
      <dgm:t>
        <a:bodyPr/>
        <a:lstStyle/>
        <a:p>
          <a:endParaRPr lang="nl-BE"/>
        </a:p>
      </dgm:t>
    </dgm:pt>
    <dgm:pt modelId="{A12E16B2-D0DC-4110-8A54-C9F50E1471A3}" type="sibTrans" cxnId="{74EFE2EB-0437-4727-9180-EE18E3976974}">
      <dgm:prSet/>
      <dgm:spPr/>
      <dgm:t>
        <a:bodyPr/>
        <a:lstStyle/>
        <a:p>
          <a:endParaRPr lang="nl-BE"/>
        </a:p>
      </dgm:t>
    </dgm:pt>
    <dgm:pt modelId="{0CA6DA32-1F27-4EDD-ACD5-83135E195F31}">
      <dgm:prSet/>
      <dgm:spPr/>
      <dgm:t>
        <a:bodyPr/>
        <a:lstStyle/>
        <a:p>
          <a:r>
            <a:rPr lang="nl-BE"/>
            <a:t>Mag onrein voedsel eten (Dt14:21).</a:t>
          </a:r>
          <a:endParaRPr lang="nl-BE" dirty="0"/>
        </a:p>
      </dgm:t>
    </dgm:pt>
    <dgm:pt modelId="{0F37819D-DC8A-49D7-98D8-65616A4AE03A}" type="parTrans" cxnId="{F795C1D7-60E4-4B52-9C40-E379125D291C}">
      <dgm:prSet/>
      <dgm:spPr/>
      <dgm:t>
        <a:bodyPr/>
        <a:lstStyle/>
        <a:p>
          <a:endParaRPr lang="nl-BE"/>
        </a:p>
      </dgm:t>
    </dgm:pt>
    <dgm:pt modelId="{1E22BCB1-170D-4920-B00A-5812C369A1DB}" type="sibTrans" cxnId="{F795C1D7-60E4-4B52-9C40-E379125D291C}">
      <dgm:prSet/>
      <dgm:spPr/>
      <dgm:t>
        <a:bodyPr/>
        <a:lstStyle/>
        <a:p>
          <a:endParaRPr lang="nl-BE"/>
        </a:p>
      </dgm:t>
    </dgm:pt>
    <dgm:pt modelId="{30BFFEC7-3D4F-49DB-8EF4-5190C2EDAFC3}">
      <dgm:prSet/>
      <dgm:spPr/>
      <dgm:t>
        <a:bodyPr/>
        <a:lstStyle/>
        <a:p>
          <a:r>
            <a:rPr lang="nl-BE"/>
            <a:t>Mag driejaarlijks genieten van de tienden bij de poorten (Dt14:29).</a:t>
          </a:r>
          <a:endParaRPr lang="nl-BE" dirty="0"/>
        </a:p>
      </dgm:t>
    </dgm:pt>
    <dgm:pt modelId="{FA2AAF32-B348-4977-BE39-36583FEC0B3B}" type="parTrans" cxnId="{ED585CE3-2EA9-4B34-8445-D7D44FB4D493}">
      <dgm:prSet/>
      <dgm:spPr/>
      <dgm:t>
        <a:bodyPr/>
        <a:lstStyle/>
        <a:p>
          <a:endParaRPr lang="nl-BE"/>
        </a:p>
      </dgm:t>
    </dgm:pt>
    <dgm:pt modelId="{5E25D202-A13B-459A-9FE2-81E333A56FB1}" type="sibTrans" cxnId="{ED585CE3-2EA9-4B34-8445-D7D44FB4D493}">
      <dgm:prSet/>
      <dgm:spPr/>
      <dgm:t>
        <a:bodyPr/>
        <a:lstStyle/>
        <a:p>
          <a:endParaRPr lang="nl-BE"/>
        </a:p>
      </dgm:t>
    </dgm:pt>
    <dgm:pt modelId="{EF90936F-F7D7-4B08-AA5A-E7A0991D485D}" type="pres">
      <dgm:prSet presAssocID="{932AF555-F3A9-4BEB-86C7-AF64B6627D0B}" presName="diagram" presStyleCnt="0">
        <dgm:presLayoutVars>
          <dgm:dir/>
          <dgm:resizeHandles val="exact"/>
        </dgm:presLayoutVars>
      </dgm:prSet>
      <dgm:spPr/>
    </dgm:pt>
    <dgm:pt modelId="{31B737D5-8B41-47B8-B810-9AB1A6792A03}" type="pres">
      <dgm:prSet presAssocID="{9A828BF5-6CF0-4453-BD8F-A64D8F432737}" presName="node" presStyleLbl="node1" presStyleIdx="0" presStyleCnt="14">
        <dgm:presLayoutVars>
          <dgm:bulletEnabled val="1"/>
        </dgm:presLayoutVars>
      </dgm:prSet>
      <dgm:spPr/>
    </dgm:pt>
    <dgm:pt modelId="{190AD30D-4982-4E47-906C-BCE677003C3C}" type="pres">
      <dgm:prSet presAssocID="{F28CF69A-A3FA-4A50-86FC-939713DFBDB4}" presName="sibTrans" presStyleCnt="0"/>
      <dgm:spPr/>
    </dgm:pt>
    <dgm:pt modelId="{3D2CA139-09B1-4CC8-945E-CEDFE9D4D4C1}" type="pres">
      <dgm:prSet presAssocID="{975FAB77-4422-4B27-B12A-B96C176B5974}" presName="node" presStyleLbl="node1" presStyleIdx="1" presStyleCnt="14">
        <dgm:presLayoutVars>
          <dgm:bulletEnabled val="1"/>
        </dgm:presLayoutVars>
      </dgm:prSet>
      <dgm:spPr/>
    </dgm:pt>
    <dgm:pt modelId="{99474F52-A958-43B8-A109-8E8069DE8E8B}" type="pres">
      <dgm:prSet presAssocID="{6D748C24-D8AE-4A03-B38D-52A664823FB5}" presName="sibTrans" presStyleCnt="0"/>
      <dgm:spPr/>
    </dgm:pt>
    <dgm:pt modelId="{8AFDE39B-B746-434A-AED8-CCAA5E4B4B31}" type="pres">
      <dgm:prSet presAssocID="{22D980AA-D878-49F4-8A71-0D6B1874B00D}" presName="node" presStyleLbl="node1" presStyleIdx="2" presStyleCnt="14">
        <dgm:presLayoutVars>
          <dgm:bulletEnabled val="1"/>
        </dgm:presLayoutVars>
      </dgm:prSet>
      <dgm:spPr/>
    </dgm:pt>
    <dgm:pt modelId="{58FE3154-3E05-406F-85B6-3D4C486EC572}" type="pres">
      <dgm:prSet presAssocID="{631EA36C-EFE2-487C-80E7-42341C81D5D0}" presName="sibTrans" presStyleCnt="0"/>
      <dgm:spPr/>
    </dgm:pt>
    <dgm:pt modelId="{3E2A380C-5D20-469B-957D-81BF3E5670FB}" type="pres">
      <dgm:prSet presAssocID="{A69189D0-0196-4E57-87B0-6710C080B796}" presName="node" presStyleLbl="node1" presStyleIdx="3" presStyleCnt="14">
        <dgm:presLayoutVars>
          <dgm:bulletEnabled val="1"/>
        </dgm:presLayoutVars>
      </dgm:prSet>
      <dgm:spPr/>
    </dgm:pt>
    <dgm:pt modelId="{88195B81-D713-431C-A916-E522F13BE8D4}" type="pres">
      <dgm:prSet presAssocID="{3D61C1F4-0998-4D66-AF33-97F440D65F50}" presName="sibTrans" presStyleCnt="0"/>
      <dgm:spPr/>
    </dgm:pt>
    <dgm:pt modelId="{90A338BC-5B17-4B4F-A28A-8680D2F52AD1}" type="pres">
      <dgm:prSet presAssocID="{B213CA29-A8E3-46F2-BF9A-571AD78F44EE}" presName="node" presStyleLbl="node1" presStyleIdx="4" presStyleCnt="14">
        <dgm:presLayoutVars>
          <dgm:bulletEnabled val="1"/>
        </dgm:presLayoutVars>
      </dgm:prSet>
      <dgm:spPr/>
    </dgm:pt>
    <dgm:pt modelId="{AE172F0F-E918-4BB1-8C34-E47282E939B7}" type="pres">
      <dgm:prSet presAssocID="{27B79C08-8285-4EEA-A4D8-00B66473B371}" presName="sibTrans" presStyleCnt="0"/>
      <dgm:spPr/>
    </dgm:pt>
    <dgm:pt modelId="{EE6723A3-46A2-4530-AC49-46183DF0ECE8}" type="pres">
      <dgm:prSet presAssocID="{AD45C279-051E-4373-B5BF-DFCBBAC9C28B}" presName="node" presStyleLbl="node1" presStyleIdx="5" presStyleCnt="14">
        <dgm:presLayoutVars>
          <dgm:bulletEnabled val="1"/>
        </dgm:presLayoutVars>
      </dgm:prSet>
      <dgm:spPr/>
    </dgm:pt>
    <dgm:pt modelId="{0F1D711C-7611-4AA4-B445-4E1D5FC5531F}" type="pres">
      <dgm:prSet presAssocID="{5B508130-2BBB-43FF-81F7-F62F5CF7B2D1}" presName="sibTrans" presStyleCnt="0"/>
      <dgm:spPr/>
    </dgm:pt>
    <dgm:pt modelId="{8760C09D-A13D-4EB8-8A0B-2CB9D871DEF1}" type="pres">
      <dgm:prSet presAssocID="{031FE5F8-8BA4-4143-A257-A9743B070B9A}" presName="node" presStyleLbl="node1" presStyleIdx="6" presStyleCnt="14">
        <dgm:presLayoutVars>
          <dgm:bulletEnabled val="1"/>
        </dgm:presLayoutVars>
      </dgm:prSet>
      <dgm:spPr/>
    </dgm:pt>
    <dgm:pt modelId="{52E88B0A-360E-4AF0-9F2A-023D7610B63F}" type="pres">
      <dgm:prSet presAssocID="{78399773-F68A-48F1-A4C6-6503F52DFB02}" presName="sibTrans" presStyleCnt="0"/>
      <dgm:spPr/>
    </dgm:pt>
    <dgm:pt modelId="{DE934007-3D91-4156-B608-B5DA636F06A9}" type="pres">
      <dgm:prSet presAssocID="{15BC5210-30E3-4856-8552-F244867706A4}" presName="node" presStyleLbl="node1" presStyleIdx="7" presStyleCnt="14">
        <dgm:presLayoutVars>
          <dgm:bulletEnabled val="1"/>
        </dgm:presLayoutVars>
      </dgm:prSet>
      <dgm:spPr/>
    </dgm:pt>
    <dgm:pt modelId="{CACFF65C-08AF-42BF-B575-2500F799FE30}" type="pres">
      <dgm:prSet presAssocID="{D1420FEC-2232-4762-BB40-A93680A7F03A}" presName="sibTrans" presStyleCnt="0"/>
      <dgm:spPr/>
    </dgm:pt>
    <dgm:pt modelId="{B4DEC0FC-97D0-46DD-AAE2-7978DBD775EB}" type="pres">
      <dgm:prSet presAssocID="{C02F6A02-0D7B-4601-92B5-D1CE59F6331F}" presName="node" presStyleLbl="node1" presStyleIdx="8" presStyleCnt="14">
        <dgm:presLayoutVars>
          <dgm:bulletEnabled val="1"/>
        </dgm:presLayoutVars>
      </dgm:prSet>
      <dgm:spPr/>
    </dgm:pt>
    <dgm:pt modelId="{83AC064C-6D72-4E4E-BF78-BC0A18886A30}" type="pres">
      <dgm:prSet presAssocID="{69804BC8-C0E9-4359-A3F8-133471D64097}" presName="sibTrans" presStyleCnt="0"/>
      <dgm:spPr/>
    </dgm:pt>
    <dgm:pt modelId="{B2F5260A-8844-47C3-BEA8-EB1BD3D0D808}" type="pres">
      <dgm:prSet presAssocID="{59C209A3-6930-4CC3-95EE-0D8906FC9BD1}" presName="node" presStyleLbl="node1" presStyleIdx="9" presStyleCnt="14">
        <dgm:presLayoutVars>
          <dgm:bulletEnabled val="1"/>
        </dgm:presLayoutVars>
      </dgm:prSet>
      <dgm:spPr/>
    </dgm:pt>
    <dgm:pt modelId="{05DEE60B-98D2-40CB-8700-02235738F86F}" type="pres">
      <dgm:prSet presAssocID="{F89D1B28-59EB-425C-9B97-360A295BFB5A}" presName="sibTrans" presStyleCnt="0"/>
      <dgm:spPr/>
    </dgm:pt>
    <dgm:pt modelId="{354C4A95-BDCA-4E12-AEC8-81B9F55977A5}" type="pres">
      <dgm:prSet presAssocID="{E9649B62-81F3-4979-825E-F6E790E7D27F}" presName="node" presStyleLbl="node1" presStyleIdx="10" presStyleCnt="14">
        <dgm:presLayoutVars>
          <dgm:bulletEnabled val="1"/>
        </dgm:presLayoutVars>
      </dgm:prSet>
      <dgm:spPr/>
    </dgm:pt>
    <dgm:pt modelId="{0C9C9AB5-8C05-4813-84A2-D79947A37052}" type="pres">
      <dgm:prSet presAssocID="{F141D01D-D3E0-4D58-B5B1-01C4B006CF2A}" presName="sibTrans" presStyleCnt="0"/>
      <dgm:spPr/>
    </dgm:pt>
    <dgm:pt modelId="{1C012C50-B94D-4B4C-9ED8-3CC54F7F077A}" type="pres">
      <dgm:prSet presAssocID="{A5B1D33D-181F-4283-AD90-710FDE7C0690}" presName="node" presStyleLbl="node1" presStyleIdx="11" presStyleCnt="14">
        <dgm:presLayoutVars>
          <dgm:bulletEnabled val="1"/>
        </dgm:presLayoutVars>
      </dgm:prSet>
      <dgm:spPr/>
    </dgm:pt>
    <dgm:pt modelId="{FEF56E8F-1916-4ACD-AA41-2EBA74F6F995}" type="pres">
      <dgm:prSet presAssocID="{A12E16B2-D0DC-4110-8A54-C9F50E1471A3}" presName="sibTrans" presStyleCnt="0"/>
      <dgm:spPr/>
    </dgm:pt>
    <dgm:pt modelId="{A7ED2D04-3BE9-4696-A812-6FAF1B7577A5}" type="pres">
      <dgm:prSet presAssocID="{0CA6DA32-1F27-4EDD-ACD5-83135E195F31}" presName="node" presStyleLbl="node1" presStyleIdx="12" presStyleCnt="14">
        <dgm:presLayoutVars>
          <dgm:bulletEnabled val="1"/>
        </dgm:presLayoutVars>
      </dgm:prSet>
      <dgm:spPr/>
    </dgm:pt>
    <dgm:pt modelId="{BDAD9E42-AEC4-4E3E-A5AD-71D941B64FED}" type="pres">
      <dgm:prSet presAssocID="{1E22BCB1-170D-4920-B00A-5812C369A1DB}" presName="sibTrans" presStyleCnt="0"/>
      <dgm:spPr/>
    </dgm:pt>
    <dgm:pt modelId="{190F3957-AB23-4C26-91FE-986B493C7F22}" type="pres">
      <dgm:prSet presAssocID="{30BFFEC7-3D4F-49DB-8EF4-5190C2EDAFC3}" presName="node" presStyleLbl="node1" presStyleIdx="13" presStyleCnt="14">
        <dgm:presLayoutVars>
          <dgm:bulletEnabled val="1"/>
        </dgm:presLayoutVars>
      </dgm:prSet>
      <dgm:spPr/>
    </dgm:pt>
  </dgm:ptLst>
  <dgm:cxnLst>
    <dgm:cxn modelId="{AB69F603-D68B-46F3-A041-92E98BEC08A8}" type="presOf" srcId="{15BC5210-30E3-4856-8552-F244867706A4}" destId="{DE934007-3D91-4156-B608-B5DA636F06A9}" srcOrd="0" destOrd="0" presId="urn:microsoft.com/office/officeart/2005/8/layout/default"/>
    <dgm:cxn modelId="{1F0C5407-4A6F-429D-B3BD-F913AA6B82BA}" srcId="{932AF555-F3A9-4BEB-86C7-AF64B6627D0B}" destId="{9A828BF5-6CF0-4453-BD8F-A64D8F432737}" srcOrd="0" destOrd="0" parTransId="{C6144D63-0766-4EAB-B4F7-15E2182F9A1D}" sibTransId="{F28CF69A-A3FA-4A50-86FC-939713DFBDB4}"/>
    <dgm:cxn modelId="{F46F9118-8CB2-48B6-9B38-20A094145875}" type="presOf" srcId="{A5B1D33D-181F-4283-AD90-710FDE7C0690}" destId="{1C012C50-B94D-4B4C-9ED8-3CC54F7F077A}" srcOrd="0" destOrd="0" presId="urn:microsoft.com/office/officeart/2005/8/layout/default"/>
    <dgm:cxn modelId="{A4AE2A24-CDBC-4334-B270-3180A9BC4884}" type="presOf" srcId="{031FE5F8-8BA4-4143-A257-A9743B070B9A}" destId="{8760C09D-A13D-4EB8-8A0B-2CB9D871DEF1}" srcOrd="0" destOrd="0" presId="urn:microsoft.com/office/officeart/2005/8/layout/default"/>
    <dgm:cxn modelId="{967BE328-6600-477A-B194-720B9C28CAFC}" srcId="{932AF555-F3A9-4BEB-86C7-AF64B6627D0B}" destId="{AD45C279-051E-4373-B5BF-DFCBBAC9C28B}" srcOrd="5" destOrd="0" parTransId="{F65A1092-067C-4CC1-9E4E-20D210DE9280}" sibTransId="{5B508130-2BBB-43FF-81F7-F62F5CF7B2D1}"/>
    <dgm:cxn modelId="{6D472931-CBD0-4A10-A979-613BD7990906}" srcId="{932AF555-F3A9-4BEB-86C7-AF64B6627D0B}" destId="{B213CA29-A8E3-46F2-BF9A-571AD78F44EE}" srcOrd="4" destOrd="0" parTransId="{547D8FCB-2CCC-413A-850F-AFE46ED4AA16}" sibTransId="{27B79C08-8285-4EEA-A4D8-00B66473B371}"/>
    <dgm:cxn modelId="{90F7C232-AC11-4992-8719-C702A8CBBAA3}" type="presOf" srcId="{932AF555-F3A9-4BEB-86C7-AF64B6627D0B}" destId="{EF90936F-F7D7-4B08-AA5A-E7A0991D485D}" srcOrd="0" destOrd="0" presId="urn:microsoft.com/office/officeart/2005/8/layout/default"/>
    <dgm:cxn modelId="{88FBBF3C-7B16-4BEA-A789-367CCF6A719E}" srcId="{932AF555-F3A9-4BEB-86C7-AF64B6627D0B}" destId="{C02F6A02-0D7B-4601-92B5-D1CE59F6331F}" srcOrd="8" destOrd="0" parTransId="{5141D9A5-5DBD-4ECB-8C74-9A5A7F57C851}" sibTransId="{69804BC8-C0E9-4359-A3F8-133471D64097}"/>
    <dgm:cxn modelId="{4BA0643E-21CD-4CFE-9DFA-393ACB0E1D6B}" type="presOf" srcId="{A69189D0-0196-4E57-87B0-6710C080B796}" destId="{3E2A380C-5D20-469B-957D-81BF3E5670FB}" srcOrd="0" destOrd="0" presId="urn:microsoft.com/office/officeart/2005/8/layout/default"/>
    <dgm:cxn modelId="{92A0AC40-A849-4C30-A5AA-4BB3599A32D0}" srcId="{932AF555-F3A9-4BEB-86C7-AF64B6627D0B}" destId="{A69189D0-0196-4E57-87B0-6710C080B796}" srcOrd="3" destOrd="0" parTransId="{AE2A6F7D-198E-4954-B3CA-849E14850465}" sibTransId="{3D61C1F4-0998-4D66-AF33-97F440D65F50}"/>
    <dgm:cxn modelId="{8A12555B-1A0C-4785-BE70-1F1CCAF54148}" srcId="{932AF555-F3A9-4BEB-86C7-AF64B6627D0B}" destId="{22D980AA-D878-49F4-8A71-0D6B1874B00D}" srcOrd="2" destOrd="0" parTransId="{BDE620DF-56A7-4874-AC62-29C593391630}" sibTransId="{631EA36C-EFE2-487C-80E7-42341C81D5D0}"/>
    <dgm:cxn modelId="{9F55185F-1EF4-413D-8E51-1122EE35F45F}" type="presOf" srcId="{22D980AA-D878-49F4-8A71-0D6B1874B00D}" destId="{8AFDE39B-B746-434A-AED8-CCAA5E4B4B31}" srcOrd="0" destOrd="0" presId="urn:microsoft.com/office/officeart/2005/8/layout/default"/>
    <dgm:cxn modelId="{B1DA6662-25C4-4E89-9085-476F2662A82C}" type="presOf" srcId="{E9649B62-81F3-4979-825E-F6E790E7D27F}" destId="{354C4A95-BDCA-4E12-AEC8-81B9F55977A5}" srcOrd="0" destOrd="0" presId="urn:microsoft.com/office/officeart/2005/8/layout/default"/>
    <dgm:cxn modelId="{8F33B969-80FD-4E69-9447-920C170A9369}" type="presOf" srcId="{C02F6A02-0D7B-4601-92B5-D1CE59F6331F}" destId="{B4DEC0FC-97D0-46DD-AAE2-7978DBD775EB}" srcOrd="0" destOrd="0" presId="urn:microsoft.com/office/officeart/2005/8/layout/default"/>
    <dgm:cxn modelId="{2E35FE56-040F-4549-9BAE-A19E96A64AEB}" srcId="{932AF555-F3A9-4BEB-86C7-AF64B6627D0B}" destId="{59C209A3-6930-4CC3-95EE-0D8906FC9BD1}" srcOrd="9" destOrd="0" parTransId="{C142D5AD-DFC7-49C5-A2C7-AE494C015D0C}" sibTransId="{F89D1B28-59EB-425C-9B97-360A295BFB5A}"/>
    <dgm:cxn modelId="{F2A95577-1EDA-4CE4-87A8-51C8AA067F24}" type="presOf" srcId="{59C209A3-6930-4CC3-95EE-0D8906FC9BD1}" destId="{B2F5260A-8844-47C3-BEA8-EB1BD3D0D808}" srcOrd="0" destOrd="0" presId="urn:microsoft.com/office/officeart/2005/8/layout/default"/>
    <dgm:cxn modelId="{D2140282-6928-4DCA-A526-2B347C6720B4}" type="presOf" srcId="{9A828BF5-6CF0-4453-BD8F-A64D8F432737}" destId="{31B737D5-8B41-47B8-B810-9AB1A6792A03}" srcOrd="0" destOrd="0" presId="urn:microsoft.com/office/officeart/2005/8/layout/default"/>
    <dgm:cxn modelId="{E4BB7A9C-8F06-4F98-A4A0-A319CB9562B7}" type="presOf" srcId="{AD45C279-051E-4373-B5BF-DFCBBAC9C28B}" destId="{EE6723A3-46A2-4530-AC49-46183DF0ECE8}" srcOrd="0" destOrd="0" presId="urn:microsoft.com/office/officeart/2005/8/layout/default"/>
    <dgm:cxn modelId="{E1E159AA-5946-4060-B015-877C5DC7EB56}" srcId="{932AF555-F3A9-4BEB-86C7-AF64B6627D0B}" destId="{975FAB77-4422-4B27-B12A-B96C176B5974}" srcOrd="1" destOrd="0" parTransId="{D6390AD3-0886-4B3E-835C-DCE8242CCEB7}" sibTransId="{6D748C24-D8AE-4A03-B38D-52A664823FB5}"/>
    <dgm:cxn modelId="{068682AF-2693-40DD-9D48-A5175072FD7B}" type="presOf" srcId="{0CA6DA32-1F27-4EDD-ACD5-83135E195F31}" destId="{A7ED2D04-3BE9-4696-A812-6FAF1B7577A5}" srcOrd="0" destOrd="0" presId="urn:microsoft.com/office/officeart/2005/8/layout/default"/>
    <dgm:cxn modelId="{736FF7B6-C0C2-4BE7-B407-4CF7B679E929}" srcId="{932AF555-F3A9-4BEB-86C7-AF64B6627D0B}" destId="{E9649B62-81F3-4979-825E-F6E790E7D27F}" srcOrd="10" destOrd="0" parTransId="{B59375FA-F80C-451E-87B6-43C8CBC6B712}" sibTransId="{F141D01D-D3E0-4D58-B5B1-01C4B006CF2A}"/>
    <dgm:cxn modelId="{7EB8FBD0-4F3C-4E0D-9A11-181FC063BA85}" srcId="{932AF555-F3A9-4BEB-86C7-AF64B6627D0B}" destId="{15BC5210-30E3-4856-8552-F244867706A4}" srcOrd="7" destOrd="0" parTransId="{4C9BFBA9-F8D3-476D-94D6-28A5A2F30988}" sibTransId="{D1420FEC-2232-4762-BB40-A93680A7F03A}"/>
    <dgm:cxn modelId="{B477E9D5-4E17-4AB3-BE6C-0A2D835D0E23}" type="presOf" srcId="{975FAB77-4422-4B27-B12A-B96C176B5974}" destId="{3D2CA139-09B1-4CC8-945E-CEDFE9D4D4C1}" srcOrd="0" destOrd="0" presId="urn:microsoft.com/office/officeart/2005/8/layout/default"/>
    <dgm:cxn modelId="{F795C1D7-60E4-4B52-9C40-E379125D291C}" srcId="{932AF555-F3A9-4BEB-86C7-AF64B6627D0B}" destId="{0CA6DA32-1F27-4EDD-ACD5-83135E195F31}" srcOrd="12" destOrd="0" parTransId="{0F37819D-DC8A-49D7-98D8-65616A4AE03A}" sibTransId="{1E22BCB1-170D-4920-B00A-5812C369A1DB}"/>
    <dgm:cxn modelId="{ED585CE3-2EA9-4B34-8445-D7D44FB4D493}" srcId="{932AF555-F3A9-4BEB-86C7-AF64B6627D0B}" destId="{30BFFEC7-3D4F-49DB-8EF4-5190C2EDAFC3}" srcOrd="13" destOrd="0" parTransId="{FA2AAF32-B348-4977-BE39-36583FEC0B3B}" sibTransId="{5E25D202-A13B-459A-9FE2-81E333A56FB1}"/>
    <dgm:cxn modelId="{74EFE2EB-0437-4727-9180-EE18E3976974}" srcId="{932AF555-F3A9-4BEB-86C7-AF64B6627D0B}" destId="{A5B1D33D-181F-4283-AD90-710FDE7C0690}" srcOrd="11" destOrd="0" parTransId="{51BCB0FD-DFB2-4793-8BF9-66B10C54C1FC}" sibTransId="{A12E16B2-D0DC-4110-8A54-C9F50E1471A3}"/>
    <dgm:cxn modelId="{0176EEEF-8D70-484F-A3AE-931EAD81F0C3}" srcId="{932AF555-F3A9-4BEB-86C7-AF64B6627D0B}" destId="{031FE5F8-8BA4-4143-A257-A9743B070B9A}" srcOrd="6" destOrd="0" parTransId="{E120F7FF-6C88-4D25-B89F-3C540B4E15AA}" sibTransId="{78399773-F68A-48F1-A4C6-6503F52DFB02}"/>
    <dgm:cxn modelId="{B6D297F3-2FE5-4932-AF8E-91815F2294A8}" type="presOf" srcId="{30BFFEC7-3D4F-49DB-8EF4-5190C2EDAFC3}" destId="{190F3957-AB23-4C26-91FE-986B493C7F22}" srcOrd="0" destOrd="0" presId="urn:microsoft.com/office/officeart/2005/8/layout/default"/>
    <dgm:cxn modelId="{20F93AFA-E8ED-42A3-8229-7AD8A65BF37A}" type="presOf" srcId="{B213CA29-A8E3-46F2-BF9A-571AD78F44EE}" destId="{90A338BC-5B17-4B4F-A28A-8680D2F52AD1}" srcOrd="0" destOrd="0" presId="urn:microsoft.com/office/officeart/2005/8/layout/default"/>
    <dgm:cxn modelId="{2FC30BA0-97D1-4902-9BC4-2CC64B16D435}" type="presParOf" srcId="{EF90936F-F7D7-4B08-AA5A-E7A0991D485D}" destId="{31B737D5-8B41-47B8-B810-9AB1A6792A03}" srcOrd="0" destOrd="0" presId="urn:microsoft.com/office/officeart/2005/8/layout/default"/>
    <dgm:cxn modelId="{EE05D79E-DAD3-4E90-9BCB-EE75EBB6581F}" type="presParOf" srcId="{EF90936F-F7D7-4B08-AA5A-E7A0991D485D}" destId="{190AD30D-4982-4E47-906C-BCE677003C3C}" srcOrd="1" destOrd="0" presId="urn:microsoft.com/office/officeart/2005/8/layout/default"/>
    <dgm:cxn modelId="{FA8B812E-2BAC-4B3E-94A3-4D6E13CB9DCE}" type="presParOf" srcId="{EF90936F-F7D7-4B08-AA5A-E7A0991D485D}" destId="{3D2CA139-09B1-4CC8-945E-CEDFE9D4D4C1}" srcOrd="2" destOrd="0" presId="urn:microsoft.com/office/officeart/2005/8/layout/default"/>
    <dgm:cxn modelId="{118B3852-E6FC-45A5-A461-455575F3C1DC}" type="presParOf" srcId="{EF90936F-F7D7-4B08-AA5A-E7A0991D485D}" destId="{99474F52-A958-43B8-A109-8E8069DE8E8B}" srcOrd="3" destOrd="0" presId="urn:microsoft.com/office/officeart/2005/8/layout/default"/>
    <dgm:cxn modelId="{C87D2E6E-D2B2-444D-B23B-9F18FB4FA60D}" type="presParOf" srcId="{EF90936F-F7D7-4B08-AA5A-E7A0991D485D}" destId="{8AFDE39B-B746-434A-AED8-CCAA5E4B4B31}" srcOrd="4" destOrd="0" presId="urn:microsoft.com/office/officeart/2005/8/layout/default"/>
    <dgm:cxn modelId="{99012D40-BB7A-4F83-8097-1F7EBDB8FDDB}" type="presParOf" srcId="{EF90936F-F7D7-4B08-AA5A-E7A0991D485D}" destId="{58FE3154-3E05-406F-85B6-3D4C486EC572}" srcOrd="5" destOrd="0" presId="urn:microsoft.com/office/officeart/2005/8/layout/default"/>
    <dgm:cxn modelId="{49A658CE-AF41-448C-9CAA-05DCDB5CB07D}" type="presParOf" srcId="{EF90936F-F7D7-4B08-AA5A-E7A0991D485D}" destId="{3E2A380C-5D20-469B-957D-81BF3E5670FB}" srcOrd="6" destOrd="0" presId="urn:microsoft.com/office/officeart/2005/8/layout/default"/>
    <dgm:cxn modelId="{604A82E9-5DC8-46A3-B825-8DD7EC4CF686}" type="presParOf" srcId="{EF90936F-F7D7-4B08-AA5A-E7A0991D485D}" destId="{88195B81-D713-431C-A916-E522F13BE8D4}" srcOrd="7" destOrd="0" presId="urn:microsoft.com/office/officeart/2005/8/layout/default"/>
    <dgm:cxn modelId="{4755970B-7603-4484-B73D-E4D18F7C805F}" type="presParOf" srcId="{EF90936F-F7D7-4B08-AA5A-E7A0991D485D}" destId="{90A338BC-5B17-4B4F-A28A-8680D2F52AD1}" srcOrd="8" destOrd="0" presId="urn:microsoft.com/office/officeart/2005/8/layout/default"/>
    <dgm:cxn modelId="{7D1DA355-2BDD-4542-A33D-024F7C8BF115}" type="presParOf" srcId="{EF90936F-F7D7-4B08-AA5A-E7A0991D485D}" destId="{AE172F0F-E918-4BB1-8C34-E47282E939B7}" srcOrd="9" destOrd="0" presId="urn:microsoft.com/office/officeart/2005/8/layout/default"/>
    <dgm:cxn modelId="{832F9B8A-41C9-4170-BF11-EF81533B3812}" type="presParOf" srcId="{EF90936F-F7D7-4B08-AA5A-E7A0991D485D}" destId="{EE6723A3-46A2-4530-AC49-46183DF0ECE8}" srcOrd="10" destOrd="0" presId="urn:microsoft.com/office/officeart/2005/8/layout/default"/>
    <dgm:cxn modelId="{A4E02BFE-8BC6-432E-99FB-6C41F63C5311}" type="presParOf" srcId="{EF90936F-F7D7-4B08-AA5A-E7A0991D485D}" destId="{0F1D711C-7611-4AA4-B445-4E1D5FC5531F}" srcOrd="11" destOrd="0" presId="urn:microsoft.com/office/officeart/2005/8/layout/default"/>
    <dgm:cxn modelId="{E4E6FD76-696F-49FC-B344-4C3522326BF1}" type="presParOf" srcId="{EF90936F-F7D7-4B08-AA5A-E7A0991D485D}" destId="{8760C09D-A13D-4EB8-8A0B-2CB9D871DEF1}" srcOrd="12" destOrd="0" presId="urn:microsoft.com/office/officeart/2005/8/layout/default"/>
    <dgm:cxn modelId="{1BF7E456-B364-47E6-A14E-D188B287BAC0}" type="presParOf" srcId="{EF90936F-F7D7-4B08-AA5A-E7A0991D485D}" destId="{52E88B0A-360E-4AF0-9F2A-023D7610B63F}" srcOrd="13" destOrd="0" presId="urn:microsoft.com/office/officeart/2005/8/layout/default"/>
    <dgm:cxn modelId="{1324873E-74FB-45C9-BC4B-DA2A46A142F6}" type="presParOf" srcId="{EF90936F-F7D7-4B08-AA5A-E7A0991D485D}" destId="{DE934007-3D91-4156-B608-B5DA636F06A9}" srcOrd="14" destOrd="0" presId="urn:microsoft.com/office/officeart/2005/8/layout/default"/>
    <dgm:cxn modelId="{AE964B16-D13F-4D43-9B48-E01ADAA0D684}" type="presParOf" srcId="{EF90936F-F7D7-4B08-AA5A-E7A0991D485D}" destId="{CACFF65C-08AF-42BF-B575-2500F799FE30}" srcOrd="15" destOrd="0" presId="urn:microsoft.com/office/officeart/2005/8/layout/default"/>
    <dgm:cxn modelId="{F3B72F21-351C-49F8-A797-5EA8093E4A06}" type="presParOf" srcId="{EF90936F-F7D7-4B08-AA5A-E7A0991D485D}" destId="{B4DEC0FC-97D0-46DD-AAE2-7978DBD775EB}" srcOrd="16" destOrd="0" presId="urn:microsoft.com/office/officeart/2005/8/layout/default"/>
    <dgm:cxn modelId="{5EE5F21C-173E-4ADE-8251-9624CC912D38}" type="presParOf" srcId="{EF90936F-F7D7-4B08-AA5A-E7A0991D485D}" destId="{83AC064C-6D72-4E4E-BF78-BC0A18886A30}" srcOrd="17" destOrd="0" presId="urn:microsoft.com/office/officeart/2005/8/layout/default"/>
    <dgm:cxn modelId="{EF288AF8-D86F-4446-B1B9-711DD2CB158A}" type="presParOf" srcId="{EF90936F-F7D7-4B08-AA5A-E7A0991D485D}" destId="{B2F5260A-8844-47C3-BEA8-EB1BD3D0D808}" srcOrd="18" destOrd="0" presId="urn:microsoft.com/office/officeart/2005/8/layout/default"/>
    <dgm:cxn modelId="{993814DB-61E6-4105-8370-228BC2A8EDF5}" type="presParOf" srcId="{EF90936F-F7D7-4B08-AA5A-E7A0991D485D}" destId="{05DEE60B-98D2-40CB-8700-02235738F86F}" srcOrd="19" destOrd="0" presId="urn:microsoft.com/office/officeart/2005/8/layout/default"/>
    <dgm:cxn modelId="{ADF1E66B-638D-4A90-912E-D16C7CE99159}" type="presParOf" srcId="{EF90936F-F7D7-4B08-AA5A-E7A0991D485D}" destId="{354C4A95-BDCA-4E12-AEC8-81B9F55977A5}" srcOrd="20" destOrd="0" presId="urn:microsoft.com/office/officeart/2005/8/layout/default"/>
    <dgm:cxn modelId="{FFAE4C50-0082-4E9B-A5EB-178F2DA30D54}" type="presParOf" srcId="{EF90936F-F7D7-4B08-AA5A-E7A0991D485D}" destId="{0C9C9AB5-8C05-4813-84A2-D79947A37052}" srcOrd="21" destOrd="0" presId="urn:microsoft.com/office/officeart/2005/8/layout/default"/>
    <dgm:cxn modelId="{412BC786-B493-4A78-83E5-570EB891F2C6}" type="presParOf" srcId="{EF90936F-F7D7-4B08-AA5A-E7A0991D485D}" destId="{1C012C50-B94D-4B4C-9ED8-3CC54F7F077A}" srcOrd="22" destOrd="0" presId="urn:microsoft.com/office/officeart/2005/8/layout/default"/>
    <dgm:cxn modelId="{E8377125-666B-423E-B87B-600D6C693109}" type="presParOf" srcId="{EF90936F-F7D7-4B08-AA5A-E7A0991D485D}" destId="{FEF56E8F-1916-4ACD-AA41-2EBA74F6F995}" srcOrd="23" destOrd="0" presId="urn:microsoft.com/office/officeart/2005/8/layout/default"/>
    <dgm:cxn modelId="{BA7A1405-3915-4B35-9782-B5AEA537D01B}" type="presParOf" srcId="{EF90936F-F7D7-4B08-AA5A-E7A0991D485D}" destId="{A7ED2D04-3BE9-4696-A812-6FAF1B7577A5}" srcOrd="24" destOrd="0" presId="urn:microsoft.com/office/officeart/2005/8/layout/default"/>
    <dgm:cxn modelId="{F1F6BF81-13E1-4C8C-844C-299517A3BEA5}" type="presParOf" srcId="{EF90936F-F7D7-4B08-AA5A-E7A0991D485D}" destId="{BDAD9E42-AEC4-4E3E-A5AD-71D941B64FED}" srcOrd="25" destOrd="0" presId="urn:microsoft.com/office/officeart/2005/8/layout/default"/>
    <dgm:cxn modelId="{B853E1AA-81E5-441B-920F-9A3F7582524C}" type="presParOf" srcId="{EF90936F-F7D7-4B08-AA5A-E7A0991D485D}" destId="{190F3957-AB23-4C26-91FE-986B493C7F2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6714-A72A-4F3F-88DF-9DD401F2921E}">
      <dsp:nvSpPr>
        <dsp:cNvPr id="0" name=""/>
        <dsp:cNvSpPr/>
      </dsp:nvSpPr>
      <dsp:spPr>
        <a:xfrm>
          <a:off x="1004" y="0"/>
          <a:ext cx="2611933" cy="478120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Slavenhuis Egypte (1-18)</a:t>
          </a:r>
        </a:p>
      </dsp:txBody>
      <dsp:txXfrm>
        <a:off x="1004" y="0"/>
        <a:ext cx="2611933" cy="1434360"/>
      </dsp:txXfrm>
    </dsp:sp>
    <dsp:sp modelId="{028C37A1-DC4B-4FD6-8734-EA5584BC0B9E}">
      <dsp:nvSpPr>
        <dsp:cNvPr id="0" name=""/>
        <dsp:cNvSpPr/>
      </dsp:nvSpPr>
      <dsp:spPr>
        <a:xfrm>
          <a:off x="262197" y="1435265"/>
          <a:ext cx="2089546" cy="55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Mozes’ roeping (1-6)</a:t>
          </a:r>
        </a:p>
      </dsp:txBody>
      <dsp:txXfrm>
        <a:off x="278397" y="1451465"/>
        <a:ext cx="2057146" cy="520718"/>
      </dsp:txXfrm>
    </dsp:sp>
    <dsp:sp modelId="{DECBE58D-2098-4618-9D0F-8B22C0B29185}">
      <dsp:nvSpPr>
        <dsp:cNvPr id="0" name=""/>
        <dsp:cNvSpPr/>
      </dsp:nvSpPr>
      <dsp:spPr>
        <a:xfrm>
          <a:off x="262197" y="2073479"/>
          <a:ext cx="2089546" cy="55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Tien rampen</a:t>
          </a:r>
          <a:br>
            <a:rPr lang="nl-BE" sz="1400" kern="1200" dirty="0"/>
          </a:br>
          <a:r>
            <a:rPr lang="nl-BE" sz="1400" kern="1200" dirty="0"/>
            <a:t>(7-11)</a:t>
          </a:r>
        </a:p>
      </dsp:txBody>
      <dsp:txXfrm>
        <a:off x="278397" y="2089679"/>
        <a:ext cx="2057146" cy="520718"/>
      </dsp:txXfrm>
    </dsp:sp>
    <dsp:sp modelId="{BF0ADCA1-A869-4E04-835F-9F4550A24E84}">
      <dsp:nvSpPr>
        <dsp:cNvPr id="0" name=""/>
        <dsp:cNvSpPr/>
      </dsp:nvSpPr>
      <dsp:spPr>
        <a:xfrm>
          <a:off x="262197" y="2711692"/>
          <a:ext cx="2089546" cy="55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Pascha (12-13)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[14/04/1445vC]</a:t>
          </a:r>
        </a:p>
      </dsp:txBody>
      <dsp:txXfrm>
        <a:off x="278397" y="2727892"/>
        <a:ext cx="2057146" cy="520718"/>
      </dsp:txXfrm>
    </dsp:sp>
    <dsp:sp modelId="{F0A90A07-0028-4C14-B940-59C1C661948D}">
      <dsp:nvSpPr>
        <dsp:cNvPr id="0" name=""/>
        <dsp:cNvSpPr/>
      </dsp:nvSpPr>
      <dsp:spPr>
        <a:xfrm>
          <a:off x="262197" y="3349906"/>
          <a:ext cx="2089546" cy="55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Reddingslied</a:t>
          </a:r>
          <a:r>
            <a:rPr lang="nl-BE" sz="1400" kern="1200" dirty="0"/>
            <a:t> (14-15)</a:t>
          </a:r>
          <a:br>
            <a:rPr lang="nl-BE" sz="1400" kern="1200" dirty="0"/>
          </a:br>
          <a:r>
            <a:rPr lang="nl-BE" sz="1400" kern="1200" dirty="0"/>
            <a:t>[18/04/1445vC]</a:t>
          </a:r>
        </a:p>
      </dsp:txBody>
      <dsp:txXfrm>
        <a:off x="278397" y="3366106"/>
        <a:ext cx="2057146" cy="520718"/>
      </dsp:txXfrm>
    </dsp:sp>
    <dsp:sp modelId="{E7E38D8C-44E6-425E-8736-40B44E6E4DAF}">
      <dsp:nvSpPr>
        <dsp:cNvPr id="0" name=""/>
        <dsp:cNvSpPr/>
      </dsp:nvSpPr>
      <dsp:spPr>
        <a:xfrm>
          <a:off x="262197" y="3988119"/>
          <a:ext cx="2089546" cy="553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Manna en water (16-18)</a:t>
          </a:r>
          <a:br>
            <a:rPr lang="nl-BE" sz="1400" kern="1200" dirty="0"/>
          </a:br>
          <a:r>
            <a:rPr lang="nl-BE" sz="1400" kern="1200" dirty="0"/>
            <a:t>[15/05/1445vC]</a:t>
          </a:r>
        </a:p>
      </dsp:txBody>
      <dsp:txXfrm>
        <a:off x="278397" y="4004319"/>
        <a:ext cx="2057146" cy="520718"/>
      </dsp:txXfrm>
    </dsp:sp>
    <dsp:sp modelId="{B5672D4D-1A99-4645-BC15-61C93AB7D011}">
      <dsp:nvSpPr>
        <dsp:cNvPr id="0" name=""/>
        <dsp:cNvSpPr/>
      </dsp:nvSpPr>
      <dsp:spPr>
        <a:xfrm>
          <a:off x="2808833" y="0"/>
          <a:ext cx="2611933" cy="478120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Gods berg (19-24)</a:t>
          </a:r>
        </a:p>
      </dsp:txBody>
      <dsp:txXfrm>
        <a:off x="2808833" y="0"/>
        <a:ext cx="2611933" cy="1434360"/>
      </dsp:txXfrm>
    </dsp:sp>
    <dsp:sp modelId="{F6F17774-1E94-476A-99BF-133E668234C8}">
      <dsp:nvSpPr>
        <dsp:cNvPr id="0" name=""/>
        <dsp:cNvSpPr/>
      </dsp:nvSpPr>
      <dsp:spPr>
        <a:xfrm>
          <a:off x="3070026" y="1434769"/>
          <a:ext cx="2089546" cy="939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Israëls roeping (19)</a:t>
          </a:r>
          <a:br>
            <a:rPr lang="nl-BE" sz="1400" kern="1200" dirty="0"/>
          </a:br>
          <a:r>
            <a:rPr lang="nl-BE" sz="1400" kern="1200" dirty="0"/>
            <a:t>[01/06/1445vC]</a:t>
          </a:r>
        </a:p>
      </dsp:txBody>
      <dsp:txXfrm>
        <a:off x="3097538" y="1462281"/>
        <a:ext cx="2034522" cy="884290"/>
      </dsp:txXfrm>
    </dsp:sp>
    <dsp:sp modelId="{CBD2B97C-C91A-435E-A1EB-13E497E2C9A9}">
      <dsp:nvSpPr>
        <dsp:cNvPr id="0" name=""/>
        <dsp:cNvSpPr/>
      </dsp:nvSpPr>
      <dsp:spPr>
        <a:xfrm>
          <a:off x="3070026" y="2518594"/>
          <a:ext cx="2089546" cy="939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Tien Woorden (20)</a:t>
          </a:r>
        </a:p>
      </dsp:txBody>
      <dsp:txXfrm>
        <a:off x="3097538" y="2546106"/>
        <a:ext cx="2034522" cy="884290"/>
      </dsp:txXfrm>
    </dsp:sp>
    <dsp:sp modelId="{3E4F9E48-8B02-41A4-851F-9D0DF4BC83C9}">
      <dsp:nvSpPr>
        <dsp:cNvPr id="0" name=""/>
        <dsp:cNvSpPr/>
      </dsp:nvSpPr>
      <dsp:spPr>
        <a:xfrm>
          <a:off x="3070026" y="3602419"/>
          <a:ext cx="2089546" cy="939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Verbondsboek (21-24)</a:t>
          </a:r>
        </a:p>
      </dsp:txBody>
      <dsp:txXfrm>
        <a:off x="3097538" y="3629931"/>
        <a:ext cx="2034522" cy="884290"/>
      </dsp:txXfrm>
    </dsp:sp>
    <dsp:sp modelId="{DDC8D23F-8B82-450B-8056-8A7168F54705}">
      <dsp:nvSpPr>
        <dsp:cNvPr id="0" name=""/>
        <dsp:cNvSpPr/>
      </dsp:nvSpPr>
      <dsp:spPr>
        <a:xfrm>
          <a:off x="5616661" y="0"/>
          <a:ext cx="2611933" cy="478120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Gods tent (25-40)</a:t>
          </a:r>
        </a:p>
      </dsp:txBody>
      <dsp:txXfrm>
        <a:off x="5616661" y="0"/>
        <a:ext cx="2611933" cy="1434360"/>
      </dsp:txXfrm>
    </dsp:sp>
    <dsp:sp modelId="{DBEAC0A9-9074-422D-994F-0C323B405259}">
      <dsp:nvSpPr>
        <dsp:cNvPr id="0" name=""/>
        <dsp:cNvSpPr/>
      </dsp:nvSpPr>
      <dsp:spPr>
        <a:xfrm>
          <a:off x="5877855" y="1434477"/>
          <a:ext cx="2089546" cy="696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Eerste instructies (25-31)</a:t>
          </a:r>
        </a:p>
      </dsp:txBody>
      <dsp:txXfrm>
        <a:off x="5898255" y="1454877"/>
        <a:ext cx="2048746" cy="655719"/>
      </dsp:txXfrm>
    </dsp:sp>
    <dsp:sp modelId="{7CD5396A-2115-4C8A-BC38-B8713C2A4484}">
      <dsp:nvSpPr>
        <dsp:cNvPr id="0" name=""/>
        <dsp:cNvSpPr/>
      </dsp:nvSpPr>
      <dsp:spPr>
        <a:xfrm>
          <a:off x="5877855" y="2238153"/>
          <a:ext cx="2089546" cy="696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Terugval en Gods gezicht (32-34)</a:t>
          </a:r>
        </a:p>
      </dsp:txBody>
      <dsp:txXfrm>
        <a:off x="5898255" y="2258553"/>
        <a:ext cx="2048746" cy="655719"/>
      </dsp:txXfrm>
    </dsp:sp>
    <dsp:sp modelId="{85BD9C92-6C96-491A-92C4-5A95B999E5B9}">
      <dsp:nvSpPr>
        <dsp:cNvPr id="0" name=""/>
        <dsp:cNvSpPr/>
      </dsp:nvSpPr>
      <dsp:spPr>
        <a:xfrm>
          <a:off x="5877855" y="3041830"/>
          <a:ext cx="2089546" cy="696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Tweede instructies</a:t>
          </a:r>
          <a:br>
            <a:rPr lang="nl-BE" sz="1400" kern="1200" dirty="0"/>
          </a:br>
          <a:r>
            <a:rPr lang="nl-BE" sz="1400" kern="1200" dirty="0"/>
            <a:t>(35-39)</a:t>
          </a:r>
        </a:p>
      </dsp:txBody>
      <dsp:txXfrm>
        <a:off x="5898255" y="3062230"/>
        <a:ext cx="2048746" cy="655719"/>
      </dsp:txXfrm>
    </dsp:sp>
    <dsp:sp modelId="{C8758BBB-C0DE-4832-94B1-6955EFDB7208}">
      <dsp:nvSpPr>
        <dsp:cNvPr id="0" name=""/>
        <dsp:cNvSpPr/>
      </dsp:nvSpPr>
      <dsp:spPr>
        <a:xfrm>
          <a:off x="5877855" y="3845506"/>
          <a:ext cx="2089546" cy="696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Voltooiing tent</a:t>
          </a:r>
          <a:br>
            <a:rPr lang="nl-BE" sz="1400" kern="1200" dirty="0"/>
          </a:br>
          <a:r>
            <a:rPr lang="nl-BE" sz="1400" kern="1200" dirty="0"/>
            <a:t>[01/04/1445vC]</a:t>
          </a:r>
        </a:p>
      </dsp:txBody>
      <dsp:txXfrm>
        <a:off x="5898255" y="3865906"/>
        <a:ext cx="2048746" cy="655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2219-034A-4D89-92D4-08B084E3C426}">
      <dsp:nvSpPr>
        <dsp:cNvPr id="0" name=""/>
        <dsp:cNvSpPr/>
      </dsp:nvSpPr>
      <dsp:spPr>
        <a:xfrm>
          <a:off x="1072" y="287176"/>
          <a:ext cx="2141785" cy="85671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MT</a:t>
          </a:r>
        </a:p>
      </dsp:txBody>
      <dsp:txXfrm>
        <a:off x="429429" y="287176"/>
        <a:ext cx="1285071" cy="856714"/>
      </dsp:txXfrm>
    </dsp:sp>
    <dsp:sp modelId="{A8D3C8DC-403C-4B58-AC6F-A72A83A17243}">
      <dsp:nvSpPr>
        <dsp:cNvPr id="0" name=""/>
        <dsp:cNvSpPr/>
      </dsp:nvSpPr>
      <dsp:spPr>
        <a:xfrm>
          <a:off x="1864425" y="359997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430 jaar in Egypte</a:t>
          </a:r>
          <a:br>
            <a:rPr lang="nl-BE" sz="1400" kern="1200" dirty="0"/>
          </a:br>
          <a:r>
            <a:rPr lang="nl-BE" sz="1400" kern="1200" dirty="0"/>
            <a:t>(1877)</a:t>
          </a:r>
        </a:p>
      </dsp:txBody>
      <dsp:txXfrm>
        <a:off x="2219961" y="359997"/>
        <a:ext cx="1066610" cy="711072"/>
      </dsp:txXfrm>
    </dsp:sp>
    <dsp:sp modelId="{B1AB1AB4-5D34-4844-9EB1-935F6A1954F5}">
      <dsp:nvSpPr>
        <dsp:cNvPr id="0" name=""/>
        <dsp:cNvSpPr/>
      </dsp:nvSpPr>
      <dsp:spPr>
        <a:xfrm>
          <a:off x="3393232" y="359997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Uittocht (1447): </a:t>
          </a:r>
          <a:r>
            <a:rPr lang="nl-BE" sz="1400" b="0" kern="1200" dirty="0" err="1"/>
            <a:t>Thoetmosis</a:t>
          </a:r>
          <a:r>
            <a:rPr lang="nl-BE" sz="1400" b="0" kern="1200" dirty="0"/>
            <a:t> III</a:t>
          </a:r>
        </a:p>
      </dsp:txBody>
      <dsp:txXfrm>
        <a:off x="3748768" y="359997"/>
        <a:ext cx="1066610" cy="711072"/>
      </dsp:txXfrm>
    </dsp:sp>
    <dsp:sp modelId="{4E178B20-A675-45B5-9C97-BCFEFC34D274}">
      <dsp:nvSpPr>
        <dsp:cNvPr id="0" name=""/>
        <dsp:cNvSpPr/>
      </dsp:nvSpPr>
      <dsp:spPr>
        <a:xfrm>
          <a:off x="4922038" y="359997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In Kanaän (1407)</a:t>
          </a:r>
        </a:p>
      </dsp:txBody>
      <dsp:txXfrm>
        <a:off x="5277574" y="359997"/>
        <a:ext cx="1066610" cy="711072"/>
      </dsp:txXfrm>
    </dsp:sp>
    <dsp:sp modelId="{E08F2505-B397-47D3-BAF7-0081495D5A31}">
      <dsp:nvSpPr>
        <dsp:cNvPr id="0" name=""/>
        <dsp:cNvSpPr/>
      </dsp:nvSpPr>
      <dsp:spPr>
        <a:xfrm>
          <a:off x="6450845" y="359997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Jefta</a:t>
          </a:r>
          <a:r>
            <a:rPr lang="nl-BE" sz="1400" kern="1200" dirty="0"/>
            <a:t> (1107)</a:t>
          </a:r>
          <a:br>
            <a:rPr lang="nl-BE" sz="1400" kern="1200" dirty="0"/>
          </a:br>
          <a:r>
            <a:rPr lang="nl-BE" sz="1400" kern="1200" dirty="0"/>
            <a:t>Saul (1050)</a:t>
          </a:r>
          <a:br>
            <a:rPr lang="nl-BE" sz="1400" kern="1200" dirty="0"/>
          </a:br>
          <a:r>
            <a:rPr lang="nl-BE" sz="1400" kern="1200" dirty="0"/>
            <a:t>Tempel (967)</a:t>
          </a:r>
        </a:p>
      </dsp:txBody>
      <dsp:txXfrm>
        <a:off x="6806381" y="359997"/>
        <a:ext cx="1066610" cy="711072"/>
      </dsp:txXfrm>
    </dsp:sp>
    <dsp:sp modelId="{A6B077AC-1AA4-4F7B-9B3C-0F3440D16F37}">
      <dsp:nvSpPr>
        <dsp:cNvPr id="0" name=""/>
        <dsp:cNvSpPr/>
      </dsp:nvSpPr>
      <dsp:spPr>
        <a:xfrm>
          <a:off x="1072" y="1263830"/>
          <a:ext cx="2141785" cy="85671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LXX</a:t>
          </a:r>
        </a:p>
      </dsp:txBody>
      <dsp:txXfrm>
        <a:off x="429429" y="1263830"/>
        <a:ext cx="1285071" cy="856714"/>
      </dsp:txXfrm>
    </dsp:sp>
    <dsp:sp modelId="{4E69EC76-F3F8-4DAF-90DA-9404B87A13BD}">
      <dsp:nvSpPr>
        <dsp:cNvPr id="0" name=""/>
        <dsp:cNvSpPr/>
      </dsp:nvSpPr>
      <dsp:spPr>
        <a:xfrm>
          <a:off x="1864425" y="1336651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215 jaar in Egypte</a:t>
          </a:r>
          <a:br>
            <a:rPr lang="nl-BE" sz="1400" kern="1200" dirty="0"/>
          </a:br>
          <a:r>
            <a:rPr lang="nl-BE" sz="1400" kern="1200" dirty="0"/>
            <a:t>(1622)</a:t>
          </a:r>
        </a:p>
      </dsp:txBody>
      <dsp:txXfrm>
        <a:off x="2219961" y="1336651"/>
        <a:ext cx="1066610" cy="711072"/>
      </dsp:txXfrm>
    </dsp:sp>
    <dsp:sp modelId="{12D75B96-2AAF-405E-A8BC-E691BD67D2CD}">
      <dsp:nvSpPr>
        <dsp:cNvPr id="0" name=""/>
        <dsp:cNvSpPr/>
      </dsp:nvSpPr>
      <dsp:spPr>
        <a:xfrm>
          <a:off x="3393232" y="1336651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Uittocht (1407): </a:t>
          </a:r>
          <a:r>
            <a:rPr lang="nl-BE" sz="1400" kern="1200" dirty="0" err="1"/>
            <a:t>Amenhotep</a:t>
          </a:r>
          <a:r>
            <a:rPr lang="nl-BE" sz="1400" kern="1200" dirty="0"/>
            <a:t> II</a:t>
          </a:r>
        </a:p>
      </dsp:txBody>
      <dsp:txXfrm>
        <a:off x="3748768" y="1336651"/>
        <a:ext cx="1066610" cy="711072"/>
      </dsp:txXfrm>
    </dsp:sp>
    <dsp:sp modelId="{57399B68-0843-4D6F-B96B-518300C2C5B3}">
      <dsp:nvSpPr>
        <dsp:cNvPr id="0" name=""/>
        <dsp:cNvSpPr/>
      </dsp:nvSpPr>
      <dsp:spPr>
        <a:xfrm>
          <a:off x="4922038" y="1336651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In </a:t>
          </a:r>
          <a:r>
            <a:rPr lang="nl-BE" sz="1400" kern="1200" dirty="0"/>
            <a:t>Kanaän (1367)</a:t>
          </a:r>
        </a:p>
      </dsp:txBody>
      <dsp:txXfrm>
        <a:off x="5277574" y="1336651"/>
        <a:ext cx="1066610" cy="711072"/>
      </dsp:txXfrm>
    </dsp:sp>
    <dsp:sp modelId="{2843CDDB-5F0A-426D-ADE0-A3E881712E81}">
      <dsp:nvSpPr>
        <dsp:cNvPr id="0" name=""/>
        <dsp:cNvSpPr/>
      </dsp:nvSpPr>
      <dsp:spPr>
        <a:xfrm>
          <a:off x="6450845" y="1336651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Jefta</a:t>
          </a:r>
          <a:r>
            <a:rPr lang="nl-BE" sz="1400" kern="1200" dirty="0"/>
            <a:t> (1107)</a:t>
          </a:r>
          <a:br>
            <a:rPr lang="nl-BE" sz="1400" kern="1200" dirty="0"/>
          </a:br>
          <a:r>
            <a:rPr lang="nl-BE" sz="1400" kern="1200" dirty="0"/>
            <a:t>Saul (1050)</a:t>
          </a:r>
          <a:br>
            <a:rPr lang="nl-BE" sz="1400" kern="1200" dirty="0"/>
          </a:br>
          <a:r>
            <a:rPr lang="nl-BE" sz="1400" kern="1200" dirty="0"/>
            <a:t>Tempel (967)</a:t>
          </a:r>
        </a:p>
      </dsp:txBody>
      <dsp:txXfrm>
        <a:off x="6806381" y="1336651"/>
        <a:ext cx="1066610" cy="711072"/>
      </dsp:txXfrm>
    </dsp:sp>
    <dsp:sp modelId="{5E46A4AC-252E-4839-8928-70BBFFF6351A}">
      <dsp:nvSpPr>
        <dsp:cNvPr id="0" name=""/>
        <dsp:cNvSpPr/>
      </dsp:nvSpPr>
      <dsp:spPr>
        <a:xfrm>
          <a:off x="1072" y="2240485"/>
          <a:ext cx="2141785" cy="85671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Egyptologie</a:t>
          </a:r>
        </a:p>
      </dsp:txBody>
      <dsp:txXfrm>
        <a:off x="429429" y="2240485"/>
        <a:ext cx="1285071" cy="856714"/>
      </dsp:txXfrm>
    </dsp:sp>
    <dsp:sp modelId="{866FF377-8BD2-4D22-A038-9F243AF42231}">
      <dsp:nvSpPr>
        <dsp:cNvPr id="0" name=""/>
        <dsp:cNvSpPr/>
      </dsp:nvSpPr>
      <dsp:spPr>
        <a:xfrm>
          <a:off x="1864425" y="2313305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In Egypte</a:t>
          </a:r>
        </a:p>
      </dsp:txBody>
      <dsp:txXfrm>
        <a:off x="2219961" y="2313305"/>
        <a:ext cx="1066610" cy="711072"/>
      </dsp:txXfrm>
    </dsp:sp>
    <dsp:sp modelId="{8593DD03-4AFC-4FBC-B8DA-010DEC5BBEE1}">
      <dsp:nvSpPr>
        <dsp:cNvPr id="0" name=""/>
        <dsp:cNvSpPr/>
      </dsp:nvSpPr>
      <dsp:spPr>
        <a:xfrm>
          <a:off x="3393232" y="2313305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Uittocht (1270): Ramses II</a:t>
          </a:r>
        </a:p>
      </dsp:txBody>
      <dsp:txXfrm>
        <a:off x="3748768" y="2313305"/>
        <a:ext cx="1066610" cy="711072"/>
      </dsp:txXfrm>
    </dsp:sp>
    <dsp:sp modelId="{F6C5725E-83B5-4C2C-A0D8-00CF12FB9FBC}">
      <dsp:nvSpPr>
        <dsp:cNvPr id="0" name=""/>
        <dsp:cNvSpPr/>
      </dsp:nvSpPr>
      <dsp:spPr>
        <a:xfrm>
          <a:off x="4922038" y="2313305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In Kanaän (1230)</a:t>
          </a:r>
        </a:p>
      </dsp:txBody>
      <dsp:txXfrm>
        <a:off x="5277574" y="2313305"/>
        <a:ext cx="1066610" cy="711072"/>
      </dsp:txXfrm>
    </dsp:sp>
    <dsp:sp modelId="{5106B554-621B-4950-85D0-179B87908D7D}">
      <dsp:nvSpPr>
        <dsp:cNvPr id="0" name=""/>
        <dsp:cNvSpPr/>
      </dsp:nvSpPr>
      <dsp:spPr>
        <a:xfrm>
          <a:off x="6450845" y="2313305"/>
          <a:ext cx="1777682" cy="71107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 err="1"/>
            <a:t>Jefta</a:t>
          </a:r>
          <a:r>
            <a:rPr lang="nl-BE" sz="1400" kern="1200" dirty="0"/>
            <a:t> (?)</a:t>
          </a:r>
          <a:br>
            <a:rPr lang="nl-BE" sz="1400" kern="1200" dirty="0"/>
          </a:br>
          <a:r>
            <a:rPr lang="nl-BE" sz="1400" kern="1200" dirty="0"/>
            <a:t>Saul (1025)</a:t>
          </a:r>
          <a:br>
            <a:rPr lang="nl-BE" sz="1400" kern="1200" dirty="0"/>
          </a:br>
          <a:r>
            <a:rPr lang="nl-BE" sz="1400" kern="1200" dirty="0"/>
            <a:t>Tempel (967)</a:t>
          </a:r>
        </a:p>
      </dsp:txBody>
      <dsp:txXfrm>
        <a:off x="6806381" y="2313305"/>
        <a:ext cx="1066610" cy="711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9223A-9E2A-48B1-A3F9-F328986D6B3F}">
      <dsp:nvSpPr>
        <dsp:cNvPr id="0" name=""/>
        <dsp:cNvSpPr/>
      </dsp:nvSpPr>
      <dsp:spPr>
        <a:xfrm>
          <a:off x="5080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Chnum</a:t>
          </a:r>
          <a:r>
            <a:rPr lang="nl-BE" sz="1400" kern="1200" dirty="0"/>
            <a:t> (Nijlbehoeder)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Hapi</a:t>
          </a:r>
          <a:r>
            <a:rPr lang="nl-BE" sz="1400" kern="1200" dirty="0"/>
            <a:t> (Nijlgeest)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Osiris</a:t>
          </a:r>
          <a:r>
            <a:rPr lang="nl-BE" sz="1400" kern="1200" dirty="0"/>
            <a:t>.</a:t>
          </a:r>
        </a:p>
      </dsp:txBody>
      <dsp:txXfrm>
        <a:off x="36592" y="77855"/>
        <a:ext cx="1738610" cy="1313370"/>
      </dsp:txXfrm>
    </dsp:sp>
    <dsp:sp modelId="{E4E41CDB-45DB-444E-A473-7849203E6FC7}">
      <dsp:nvSpPr>
        <dsp:cNvPr id="0" name=""/>
        <dsp:cNvSpPr/>
      </dsp:nvSpPr>
      <dsp:spPr>
        <a:xfrm>
          <a:off x="5080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Nijl in bloed</a:t>
          </a:r>
        </a:p>
      </dsp:txBody>
      <dsp:txXfrm>
        <a:off x="5080" y="1391226"/>
        <a:ext cx="1268756" cy="578299"/>
      </dsp:txXfrm>
    </dsp:sp>
    <dsp:sp modelId="{968F04F4-5A66-4811-A241-5481B9148473}">
      <dsp:nvSpPr>
        <dsp:cNvPr id="0" name=""/>
        <dsp:cNvSpPr/>
      </dsp:nvSpPr>
      <dsp:spPr>
        <a:xfrm>
          <a:off x="1324802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6FDEC-DA8A-41AC-BCB4-75658888051B}">
      <dsp:nvSpPr>
        <dsp:cNvPr id="0" name=""/>
        <dsp:cNvSpPr/>
      </dsp:nvSpPr>
      <dsp:spPr>
        <a:xfrm>
          <a:off x="2111595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Heqt</a:t>
          </a:r>
          <a:r>
            <a:rPr lang="nl-BE" sz="1400" kern="1200" dirty="0"/>
            <a:t> (</a:t>
          </a:r>
          <a:r>
            <a:rPr lang="nl-BE" sz="1400" kern="1200" dirty="0" err="1"/>
            <a:t>opstandingsgod</a:t>
          </a:r>
          <a:r>
            <a:rPr lang="nl-BE" sz="1400" kern="1200" dirty="0"/>
            <a:t> in kikkervorm)</a:t>
          </a:r>
        </a:p>
      </dsp:txBody>
      <dsp:txXfrm>
        <a:off x="2143107" y="77855"/>
        <a:ext cx="1738610" cy="1313370"/>
      </dsp:txXfrm>
    </dsp:sp>
    <dsp:sp modelId="{F9D41B87-D179-4234-9C26-BBAE0BE76B62}">
      <dsp:nvSpPr>
        <dsp:cNvPr id="0" name=""/>
        <dsp:cNvSpPr/>
      </dsp:nvSpPr>
      <dsp:spPr>
        <a:xfrm>
          <a:off x="2111595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Kikker</a:t>
          </a:r>
        </a:p>
      </dsp:txBody>
      <dsp:txXfrm>
        <a:off x="2111595" y="1391226"/>
        <a:ext cx="1268756" cy="578299"/>
      </dsp:txXfrm>
    </dsp:sp>
    <dsp:sp modelId="{3254D0D0-176F-4756-83B5-DB83190A7221}">
      <dsp:nvSpPr>
        <dsp:cNvPr id="0" name=""/>
        <dsp:cNvSpPr/>
      </dsp:nvSpPr>
      <dsp:spPr>
        <a:xfrm>
          <a:off x="3431317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7FCA1-3E74-4EE8-BD87-8B93E3BE506C}">
      <dsp:nvSpPr>
        <dsp:cNvPr id="0" name=""/>
        <dsp:cNvSpPr/>
      </dsp:nvSpPr>
      <dsp:spPr>
        <a:xfrm>
          <a:off x="4218110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Hathor (moedergodin in </a:t>
          </a:r>
          <a:r>
            <a:rPr lang="nl-BE" sz="1400" kern="1200" dirty="0" err="1"/>
            <a:t>koevorm</a:t>
          </a:r>
          <a:r>
            <a:rPr lang="nl-BE" sz="1400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Apis (vruchtbaarheid in stiervorm)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Mnevis</a:t>
          </a:r>
          <a:r>
            <a:rPr lang="nl-BE" sz="1400" kern="1200" dirty="0"/>
            <a:t> (heilige stier)</a:t>
          </a:r>
        </a:p>
      </dsp:txBody>
      <dsp:txXfrm>
        <a:off x="4249622" y="77855"/>
        <a:ext cx="1738610" cy="1313370"/>
      </dsp:txXfrm>
    </dsp:sp>
    <dsp:sp modelId="{48F73F2A-1F6D-4A9D-BEFB-E7FDF40500BA}">
      <dsp:nvSpPr>
        <dsp:cNvPr id="0" name=""/>
        <dsp:cNvSpPr/>
      </dsp:nvSpPr>
      <dsp:spPr>
        <a:xfrm>
          <a:off x="4218110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Veepest</a:t>
          </a:r>
        </a:p>
      </dsp:txBody>
      <dsp:txXfrm>
        <a:off x="4218110" y="1391226"/>
        <a:ext cx="1268756" cy="578299"/>
      </dsp:txXfrm>
    </dsp:sp>
    <dsp:sp modelId="{349458E3-7F28-43C7-9A3F-E6DDDD51F3BF}">
      <dsp:nvSpPr>
        <dsp:cNvPr id="0" name=""/>
        <dsp:cNvSpPr/>
      </dsp:nvSpPr>
      <dsp:spPr>
        <a:xfrm>
          <a:off x="5537832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ABAD-4AC8-4257-86B6-5DE0A09572AF}">
      <dsp:nvSpPr>
        <dsp:cNvPr id="0" name=""/>
        <dsp:cNvSpPr/>
      </dsp:nvSpPr>
      <dsp:spPr>
        <a:xfrm>
          <a:off x="6324624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Imhotep</a:t>
          </a:r>
          <a:r>
            <a:rPr lang="nl-BE" sz="1400" kern="1200" dirty="0"/>
            <a:t> (</a:t>
          </a:r>
          <a:r>
            <a:rPr lang="nl-BE" sz="1400" kern="1200" dirty="0" err="1"/>
            <a:t>genezingsgod</a:t>
          </a:r>
          <a:r>
            <a:rPr lang="nl-BE" sz="1400" kern="1200" dirty="0"/>
            <a:t>)</a:t>
          </a:r>
        </a:p>
      </dsp:txBody>
      <dsp:txXfrm>
        <a:off x="6356136" y="77855"/>
        <a:ext cx="1738610" cy="1313370"/>
      </dsp:txXfrm>
    </dsp:sp>
    <dsp:sp modelId="{18F0340B-3E6C-44DF-9A34-1AF618928CDB}">
      <dsp:nvSpPr>
        <dsp:cNvPr id="0" name=""/>
        <dsp:cNvSpPr/>
      </dsp:nvSpPr>
      <dsp:spPr>
        <a:xfrm>
          <a:off x="6324624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Zweren en blaren</a:t>
          </a:r>
        </a:p>
      </dsp:txBody>
      <dsp:txXfrm>
        <a:off x="6324624" y="1391226"/>
        <a:ext cx="1268756" cy="578299"/>
      </dsp:txXfrm>
    </dsp:sp>
    <dsp:sp modelId="{F9583EB8-F822-4117-AD33-590111B95B7A}">
      <dsp:nvSpPr>
        <dsp:cNvPr id="0" name=""/>
        <dsp:cNvSpPr/>
      </dsp:nvSpPr>
      <dsp:spPr>
        <a:xfrm>
          <a:off x="7644347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C502A-09E9-4E63-8816-86B42B4DD8A1}">
      <dsp:nvSpPr>
        <dsp:cNvPr id="0" name=""/>
        <dsp:cNvSpPr/>
      </dsp:nvSpPr>
      <dsp:spPr>
        <a:xfrm>
          <a:off x="5080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Nut (hemelgodin)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Seth (oogstbeschermer)</a:t>
          </a:r>
        </a:p>
      </dsp:txBody>
      <dsp:txXfrm>
        <a:off x="36592" y="77855"/>
        <a:ext cx="1738610" cy="1313370"/>
      </dsp:txXfrm>
    </dsp:sp>
    <dsp:sp modelId="{E2B5C1C8-33CB-434E-ABE2-B68D085D80F6}">
      <dsp:nvSpPr>
        <dsp:cNvPr id="0" name=""/>
        <dsp:cNvSpPr/>
      </dsp:nvSpPr>
      <dsp:spPr>
        <a:xfrm>
          <a:off x="5080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Hagel</a:t>
          </a:r>
        </a:p>
      </dsp:txBody>
      <dsp:txXfrm>
        <a:off x="5080" y="1391226"/>
        <a:ext cx="1268756" cy="578299"/>
      </dsp:txXfrm>
    </dsp:sp>
    <dsp:sp modelId="{2B3D019B-92CF-4A7B-A5AF-71626A616E8D}">
      <dsp:nvSpPr>
        <dsp:cNvPr id="0" name=""/>
        <dsp:cNvSpPr/>
      </dsp:nvSpPr>
      <dsp:spPr>
        <a:xfrm>
          <a:off x="1324802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D8DCB-A31A-4280-A650-D0FBA4660546}">
      <dsp:nvSpPr>
        <dsp:cNvPr id="0" name=""/>
        <dsp:cNvSpPr/>
      </dsp:nvSpPr>
      <dsp:spPr>
        <a:xfrm>
          <a:off x="2111595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Seth (oogstbeschermer)</a:t>
          </a:r>
        </a:p>
      </dsp:txBody>
      <dsp:txXfrm>
        <a:off x="2143107" y="77855"/>
        <a:ext cx="1738610" cy="1313370"/>
      </dsp:txXfrm>
    </dsp:sp>
    <dsp:sp modelId="{32FF922E-1C2A-4C95-8760-3B446443A2D6}">
      <dsp:nvSpPr>
        <dsp:cNvPr id="0" name=""/>
        <dsp:cNvSpPr/>
      </dsp:nvSpPr>
      <dsp:spPr>
        <a:xfrm>
          <a:off x="2111595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Sprinkhanen</a:t>
          </a:r>
        </a:p>
      </dsp:txBody>
      <dsp:txXfrm>
        <a:off x="2111595" y="1391226"/>
        <a:ext cx="1268756" cy="578299"/>
      </dsp:txXfrm>
    </dsp:sp>
    <dsp:sp modelId="{9266A011-526C-411F-9156-A14F438D0FF7}">
      <dsp:nvSpPr>
        <dsp:cNvPr id="0" name=""/>
        <dsp:cNvSpPr/>
      </dsp:nvSpPr>
      <dsp:spPr>
        <a:xfrm>
          <a:off x="3431317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C335-C9A9-40A8-A3B1-AF39EB5DDAFC}">
      <dsp:nvSpPr>
        <dsp:cNvPr id="0" name=""/>
        <dsp:cNvSpPr/>
      </dsp:nvSpPr>
      <dsp:spPr>
        <a:xfrm>
          <a:off x="4218110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Re, </a:t>
          </a:r>
          <a:r>
            <a:rPr lang="nl-BE" sz="1500" kern="1200" dirty="0" err="1"/>
            <a:t>Aton</a:t>
          </a:r>
          <a:r>
            <a:rPr lang="nl-BE" sz="1500" kern="1200" dirty="0"/>
            <a:t>, </a:t>
          </a:r>
          <a:r>
            <a:rPr lang="nl-BE" sz="1500" kern="1200" dirty="0" err="1"/>
            <a:t>Atum</a:t>
          </a:r>
          <a:r>
            <a:rPr lang="nl-BE" sz="1500" kern="1200" dirty="0"/>
            <a:t>, Horus (zongoden)</a:t>
          </a:r>
        </a:p>
      </dsp:txBody>
      <dsp:txXfrm>
        <a:off x="4249622" y="77855"/>
        <a:ext cx="1738610" cy="1313370"/>
      </dsp:txXfrm>
    </dsp:sp>
    <dsp:sp modelId="{AFC8186F-23C7-4201-B9A7-A0C5619D767D}">
      <dsp:nvSpPr>
        <dsp:cNvPr id="0" name=""/>
        <dsp:cNvSpPr/>
      </dsp:nvSpPr>
      <dsp:spPr>
        <a:xfrm>
          <a:off x="4218110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Duisternis</a:t>
          </a:r>
        </a:p>
      </dsp:txBody>
      <dsp:txXfrm>
        <a:off x="4218110" y="1391226"/>
        <a:ext cx="1268756" cy="578299"/>
      </dsp:txXfrm>
    </dsp:sp>
    <dsp:sp modelId="{3BB9331B-6520-493E-9DA2-7A3367D7CB69}">
      <dsp:nvSpPr>
        <dsp:cNvPr id="0" name=""/>
        <dsp:cNvSpPr/>
      </dsp:nvSpPr>
      <dsp:spPr>
        <a:xfrm>
          <a:off x="5537832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1EB44-FEB2-45E4-B2C2-1CED3ED454D2}">
      <dsp:nvSpPr>
        <dsp:cNvPr id="0" name=""/>
        <dsp:cNvSpPr/>
      </dsp:nvSpPr>
      <dsp:spPr>
        <a:xfrm>
          <a:off x="6324624" y="46343"/>
          <a:ext cx="1801634" cy="1344882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500" kern="1200" dirty="0"/>
            <a:t>Osiris (levensschenker)</a:t>
          </a:r>
        </a:p>
      </dsp:txBody>
      <dsp:txXfrm>
        <a:off x="6356136" y="77855"/>
        <a:ext cx="1738610" cy="1313370"/>
      </dsp:txXfrm>
    </dsp:sp>
    <dsp:sp modelId="{1ED0FC03-9C56-4267-AACD-49008FF225C7}">
      <dsp:nvSpPr>
        <dsp:cNvPr id="0" name=""/>
        <dsp:cNvSpPr/>
      </dsp:nvSpPr>
      <dsp:spPr>
        <a:xfrm>
          <a:off x="6324624" y="1391226"/>
          <a:ext cx="1801634" cy="57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Dood van de eerstgeborene</a:t>
          </a:r>
        </a:p>
      </dsp:txBody>
      <dsp:txXfrm>
        <a:off x="6324624" y="1391226"/>
        <a:ext cx="1268756" cy="578299"/>
      </dsp:txXfrm>
    </dsp:sp>
    <dsp:sp modelId="{001BCB37-AD84-435B-AAA8-79E5E4483F84}">
      <dsp:nvSpPr>
        <dsp:cNvPr id="0" name=""/>
        <dsp:cNvSpPr/>
      </dsp:nvSpPr>
      <dsp:spPr>
        <a:xfrm>
          <a:off x="7644347" y="1483083"/>
          <a:ext cx="630572" cy="630572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737D5-8B41-47B8-B810-9AB1A6792A03}">
      <dsp:nvSpPr>
        <dsp:cNvPr id="0" name=""/>
        <dsp:cNvSpPr/>
      </dsp:nvSpPr>
      <dsp:spPr>
        <a:xfrm>
          <a:off x="3002" y="53450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Moet zich laten besnijden voor deelname aan het Pascha (Ex12:48; Nm9:14).</a:t>
          </a:r>
        </a:p>
      </dsp:txBody>
      <dsp:txXfrm>
        <a:off x="3002" y="534504"/>
        <a:ext cx="1625735" cy="975441"/>
      </dsp:txXfrm>
    </dsp:sp>
    <dsp:sp modelId="{3D2CA139-09B1-4CC8-945E-CEDFE9D4D4C1}">
      <dsp:nvSpPr>
        <dsp:cNvPr id="0" name=""/>
        <dsp:cNvSpPr/>
      </dsp:nvSpPr>
      <dsp:spPr>
        <a:xfrm>
          <a:off x="1791311" y="53450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Hoeft de sabbat niet te vieren, maar mag die dag niet werken (Ex20:10; 23:12; 31:15-16; Dt5:14-15)</a:t>
          </a:r>
          <a:endParaRPr lang="nl-BE" sz="1200" kern="1200" dirty="0"/>
        </a:p>
      </dsp:txBody>
      <dsp:txXfrm>
        <a:off x="1791311" y="534504"/>
        <a:ext cx="1625735" cy="975441"/>
      </dsp:txXfrm>
    </dsp:sp>
    <dsp:sp modelId="{8AFDE39B-B746-434A-AED8-CCAA5E4B4B31}">
      <dsp:nvSpPr>
        <dsp:cNvPr id="0" name=""/>
        <dsp:cNvSpPr/>
      </dsp:nvSpPr>
      <dsp:spPr>
        <a:xfrm>
          <a:off x="3579620" y="53450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op de verzoendag niet werken (Lv16:29).</a:t>
          </a:r>
          <a:endParaRPr lang="nl-BE" sz="1200" kern="1200" dirty="0"/>
        </a:p>
      </dsp:txBody>
      <dsp:txXfrm>
        <a:off x="3579620" y="534504"/>
        <a:ext cx="1625735" cy="975441"/>
      </dsp:txXfrm>
    </dsp:sp>
    <dsp:sp modelId="{3E2A380C-5D20-469B-957D-81BF3E5670FB}">
      <dsp:nvSpPr>
        <dsp:cNvPr id="0" name=""/>
        <dsp:cNvSpPr/>
      </dsp:nvSpPr>
      <dsp:spPr>
        <a:xfrm>
          <a:off x="5367929" y="53450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offers brengen (Lv17:8; 22:18; Nm15:15-16,29; Dt16:11,14).</a:t>
          </a:r>
          <a:endParaRPr lang="nl-BE" sz="1200" kern="1200" dirty="0"/>
        </a:p>
      </dsp:txBody>
      <dsp:txXfrm>
        <a:off x="5367929" y="534504"/>
        <a:ext cx="1625735" cy="975441"/>
      </dsp:txXfrm>
    </dsp:sp>
    <dsp:sp modelId="{90A338BC-5B17-4B4F-A28A-8680D2F52AD1}">
      <dsp:nvSpPr>
        <dsp:cNvPr id="0" name=""/>
        <dsp:cNvSpPr/>
      </dsp:nvSpPr>
      <dsp:spPr>
        <a:xfrm>
          <a:off x="7156238" y="53450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geen bloed eten (Lv17:10-15).</a:t>
          </a:r>
          <a:endParaRPr lang="nl-BE" sz="1200" kern="1200" dirty="0"/>
        </a:p>
      </dsp:txBody>
      <dsp:txXfrm>
        <a:off x="7156238" y="534504"/>
        <a:ext cx="1625735" cy="975441"/>
      </dsp:txXfrm>
    </dsp:sp>
    <dsp:sp modelId="{EE6723A3-46A2-4530-AC49-46183DF0ECE8}">
      <dsp:nvSpPr>
        <dsp:cNvPr id="0" name=""/>
        <dsp:cNvSpPr/>
      </dsp:nvSpPr>
      <dsp:spPr>
        <a:xfrm>
          <a:off x="3002" y="1672519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seksueel niet in ontucht leven (Lv18:26).</a:t>
          </a:r>
          <a:endParaRPr lang="nl-BE" sz="1200" kern="1200" dirty="0"/>
        </a:p>
      </dsp:txBody>
      <dsp:txXfrm>
        <a:off x="3002" y="1672519"/>
        <a:ext cx="1625735" cy="975441"/>
      </dsp:txXfrm>
    </dsp:sp>
    <dsp:sp modelId="{8760C09D-A13D-4EB8-8A0B-2CB9D871DEF1}">
      <dsp:nvSpPr>
        <dsp:cNvPr id="0" name=""/>
        <dsp:cNvSpPr/>
      </dsp:nvSpPr>
      <dsp:spPr>
        <a:xfrm>
          <a:off x="1791311" y="1672519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je niet discrimineren (Lv19:34; Nm15:15-16).</a:t>
          </a:r>
          <a:endParaRPr lang="nl-BE" sz="1200" kern="1200" dirty="0"/>
        </a:p>
      </dsp:txBody>
      <dsp:txXfrm>
        <a:off x="1791311" y="1672519"/>
        <a:ext cx="1625735" cy="975441"/>
      </dsp:txXfrm>
    </dsp:sp>
    <dsp:sp modelId="{DE934007-3D91-4156-B608-B5DA636F06A9}">
      <dsp:nvSpPr>
        <dsp:cNvPr id="0" name=""/>
        <dsp:cNvSpPr/>
      </dsp:nvSpPr>
      <dsp:spPr>
        <a:xfrm>
          <a:off x="3579620" y="1672519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zijn kind niet aan Moloch offeren (20:2).</a:t>
          </a:r>
          <a:endParaRPr lang="nl-BE" sz="1200" kern="1200" dirty="0"/>
        </a:p>
      </dsp:txBody>
      <dsp:txXfrm>
        <a:off x="3579620" y="1672519"/>
        <a:ext cx="1625735" cy="975441"/>
      </dsp:txXfrm>
    </dsp:sp>
    <dsp:sp modelId="{B4DEC0FC-97D0-46DD-AAE2-7978DBD775EB}">
      <dsp:nvSpPr>
        <dsp:cNvPr id="0" name=""/>
        <dsp:cNvSpPr/>
      </dsp:nvSpPr>
      <dsp:spPr>
        <a:xfrm>
          <a:off x="5367929" y="1672519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de naam van Jahweh niet lasteren (Lv24:16).</a:t>
          </a:r>
          <a:endParaRPr lang="nl-BE" sz="1200" kern="1200" dirty="0"/>
        </a:p>
      </dsp:txBody>
      <dsp:txXfrm>
        <a:off x="5367929" y="1672519"/>
        <a:ext cx="1625735" cy="975441"/>
      </dsp:txXfrm>
    </dsp:sp>
    <dsp:sp modelId="{B2F5260A-8844-47C3-BEA8-EB1BD3D0D808}">
      <dsp:nvSpPr>
        <dsp:cNvPr id="0" name=""/>
        <dsp:cNvSpPr/>
      </dsp:nvSpPr>
      <dsp:spPr>
        <a:xfrm>
          <a:off x="7156238" y="1672519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genieten van het sabbatsjaar (Lv25:6).</a:t>
          </a:r>
          <a:endParaRPr lang="nl-BE" sz="1200" kern="1200" dirty="0"/>
        </a:p>
      </dsp:txBody>
      <dsp:txXfrm>
        <a:off x="7156238" y="1672519"/>
        <a:ext cx="1625735" cy="975441"/>
      </dsp:txXfrm>
    </dsp:sp>
    <dsp:sp modelId="{354C4A95-BDCA-4E12-AEC8-81B9F55977A5}">
      <dsp:nvSpPr>
        <dsp:cNvPr id="0" name=""/>
        <dsp:cNvSpPr/>
      </dsp:nvSpPr>
      <dsp:spPr>
        <a:xfrm>
          <a:off x="897157" y="281053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Die opzettelijk zondigt wordt evenals de Israëliet uitgeroeid (Nm15:30).</a:t>
          </a:r>
          <a:endParaRPr lang="nl-BE" sz="1200" kern="1200" dirty="0"/>
        </a:p>
      </dsp:txBody>
      <dsp:txXfrm>
        <a:off x="897157" y="2810534"/>
        <a:ext cx="1625735" cy="975441"/>
      </dsp:txXfrm>
    </dsp:sp>
    <dsp:sp modelId="{1C012C50-B94D-4B4C-9ED8-3CC54F7F077A}">
      <dsp:nvSpPr>
        <dsp:cNvPr id="0" name=""/>
        <dsp:cNvSpPr/>
      </dsp:nvSpPr>
      <dsp:spPr>
        <a:xfrm>
          <a:off x="2685465" y="281053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vluchten naar de vrijsteden (Nm35:15; Jz20:9).</a:t>
          </a:r>
          <a:endParaRPr lang="nl-BE" sz="1200" kern="1200" dirty="0"/>
        </a:p>
      </dsp:txBody>
      <dsp:txXfrm>
        <a:off x="2685465" y="2810534"/>
        <a:ext cx="1625735" cy="975441"/>
      </dsp:txXfrm>
    </dsp:sp>
    <dsp:sp modelId="{A7ED2D04-3BE9-4696-A812-6FAF1B7577A5}">
      <dsp:nvSpPr>
        <dsp:cNvPr id="0" name=""/>
        <dsp:cNvSpPr/>
      </dsp:nvSpPr>
      <dsp:spPr>
        <a:xfrm>
          <a:off x="4473774" y="281053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onrein voedsel eten (Dt14:21).</a:t>
          </a:r>
          <a:endParaRPr lang="nl-BE" sz="1200" kern="1200" dirty="0"/>
        </a:p>
      </dsp:txBody>
      <dsp:txXfrm>
        <a:off x="4473774" y="2810534"/>
        <a:ext cx="1625735" cy="975441"/>
      </dsp:txXfrm>
    </dsp:sp>
    <dsp:sp modelId="{190F3957-AB23-4C26-91FE-986B493C7F22}">
      <dsp:nvSpPr>
        <dsp:cNvPr id="0" name=""/>
        <dsp:cNvSpPr/>
      </dsp:nvSpPr>
      <dsp:spPr>
        <a:xfrm>
          <a:off x="6262083" y="2810534"/>
          <a:ext cx="1625735" cy="975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Mag driejaarlijks genieten van de tienden bij de poorten (Dt14:29).</a:t>
          </a:r>
          <a:endParaRPr lang="nl-BE" sz="1200" kern="1200" dirty="0"/>
        </a:p>
      </dsp:txBody>
      <dsp:txXfrm>
        <a:off x="6262083" y="2810534"/>
        <a:ext cx="1625735" cy="97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06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3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3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0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7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77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53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7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832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40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2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6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Exodus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40079"/>
              </p:ext>
            </p:extLst>
          </p:nvPr>
        </p:nvGraphicFramePr>
        <p:xfrm>
          <a:off x="457200" y="697260"/>
          <a:ext cx="8229600" cy="478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87472"/>
              </p:ext>
            </p:extLst>
          </p:nvPr>
        </p:nvGraphicFramePr>
        <p:xfrm>
          <a:off x="457200" y="769268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4297660"/>
            <a:ext cx="8229600" cy="118112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‘De tijd, dat Israël in Egypte woonde, was 430 jaar’ (Ex12:40; vgl. Gn15:13-16; Gl3:16-17).</a:t>
            </a:r>
          </a:p>
          <a:p>
            <a:r>
              <a:rPr lang="nl-BE" dirty="0"/>
              <a:t>‘De tijd, dat Israël in Kanaän en Egypte woonde, was 430 jaar’ (LXX:Ex12:40).</a:t>
            </a:r>
          </a:p>
          <a:p>
            <a:r>
              <a:rPr lang="nl-BE" dirty="0"/>
              <a:t>‘Terwijl Israël … in alle steden … gedurende 300 jaar gevestigd was’ (Re11:27).</a:t>
            </a:r>
          </a:p>
          <a:p>
            <a:r>
              <a:rPr lang="nl-BE" dirty="0"/>
              <a:t>‘In het 480</a:t>
            </a:r>
            <a:r>
              <a:rPr lang="nl-BE" baseline="30000" dirty="0"/>
              <a:t>ste</a:t>
            </a:r>
            <a:r>
              <a:rPr lang="nl-BE" dirty="0"/>
              <a:t> jaar na de uittocht … bouwde hij het huis voor Jahweh’ (1Kn6:1).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1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887329"/>
              </p:ext>
            </p:extLst>
          </p:nvPr>
        </p:nvGraphicFramePr>
        <p:xfrm>
          <a:off x="457200" y="697260"/>
          <a:ext cx="8229600" cy="38884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139">
                <a:tc>
                  <a:txBody>
                    <a:bodyPr/>
                    <a:lstStyle/>
                    <a:p>
                      <a:r>
                        <a:rPr lang="nl-BE" sz="1600" dirty="0"/>
                        <a:t>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/>
                        <a:t>Waarsch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Israël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Bevel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719">
                <a:tc>
                  <a:txBody>
                    <a:bodyPr/>
                    <a:lstStyle/>
                    <a:p>
                      <a:r>
                        <a:rPr lang="nl-BE" sz="1600" dirty="0"/>
                        <a:t>Bloed</a:t>
                      </a:r>
                    </a:p>
                    <a:p>
                      <a:r>
                        <a:rPr lang="nl-BE" sz="1600" dirty="0"/>
                        <a:t>Kikkers</a:t>
                      </a:r>
                    </a:p>
                    <a:p>
                      <a:r>
                        <a:rPr lang="nl-BE" sz="1600" dirty="0"/>
                        <a:t>Muggen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Aäron</a:t>
                      </a:r>
                    </a:p>
                    <a:p>
                      <a:r>
                        <a:rPr lang="nl-BE" sz="1600" dirty="0"/>
                        <a:t>Aäron</a:t>
                      </a:r>
                    </a:p>
                    <a:p>
                      <a:r>
                        <a:rPr lang="nl-BE" sz="1600" dirty="0"/>
                        <a:t>Aäron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Geraakt</a:t>
                      </a:r>
                    </a:p>
                    <a:p>
                      <a:r>
                        <a:rPr lang="nl-BE" sz="1600" dirty="0"/>
                        <a:t>Geraakt</a:t>
                      </a:r>
                    </a:p>
                    <a:p>
                      <a:r>
                        <a:rPr lang="nl-BE" sz="1600" dirty="0"/>
                        <a:t>Geraakt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ochtend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Sta voor</a:t>
                      </a:r>
                      <a:r>
                        <a:rPr lang="nl-BE" sz="1600" baseline="0" dirty="0"/>
                        <a:t> farao</a:t>
                      </a:r>
                    </a:p>
                    <a:p>
                      <a:r>
                        <a:rPr lang="nl-BE" sz="1600" baseline="0" dirty="0"/>
                        <a:t>Ga naar farao</a:t>
                      </a:r>
                    </a:p>
                    <a:p>
                      <a:r>
                        <a:rPr lang="nl-BE" sz="1600" baseline="0" dirty="0"/>
                        <a:t>-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719">
                <a:tc>
                  <a:txBody>
                    <a:bodyPr/>
                    <a:lstStyle/>
                    <a:p>
                      <a:r>
                        <a:rPr lang="nl-BE" sz="1600" dirty="0"/>
                        <a:t>Steekvliegen</a:t>
                      </a:r>
                    </a:p>
                    <a:p>
                      <a:r>
                        <a:rPr lang="nl-BE" sz="1600" dirty="0"/>
                        <a:t>Veepest</a:t>
                      </a:r>
                    </a:p>
                    <a:p>
                      <a:r>
                        <a:rPr lang="nl-BE" sz="1600" dirty="0"/>
                        <a:t>Zweren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Jahweh</a:t>
                      </a:r>
                    </a:p>
                    <a:p>
                      <a:r>
                        <a:rPr lang="nl-BE" sz="1600" dirty="0"/>
                        <a:t>Jahweh</a:t>
                      </a:r>
                    </a:p>
                    <a:p>
                      <a:r>
                        <a:rPr lang="nl-BE" sz="1600" dirty="0"/>
                        <a:t>Mozes-Aäron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Deels geraakt</a:t>
                      </a:r>
                    </a:p>
                    <a:p>
                      <a:r>
                        <a:rPr lang="nl-BE" sz="1600" dirty="0"/>
                        <a:t>Deels</a:t>
                      </a:r>
                      <a:r>
                        <a:rPr lang="nl-BE" sz="1600" baseline="0" dirty="0"/>
                        <a:t> geraakt</a:t>
                      </a:r>
                    </a:p>
                    <a:p>
                      <a:r>
                        <a:rPr lang="nl-BE" sz="1600" baseline="0" dirty="0"/>
                        <a:t>Beschermd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ochtend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Sta voor farao</a:t>
                      </a:r>
                    </a:p>
                    <a:p>
                      <a:r>
                        <a:rPr lang="nl-BE" sz="1600" dirty="0"/>
                        <a:t>Ga naar farao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719">
                <a:tc>
                  <a:txBody>
                    <a:bodyPr/>
                    <a:lstStyle/>
                    <a:p>
                      <a:r>
                        <a:rPr lang="nl-BE" sz="1600" dirty="0"/>
                        <a:t>Hagel</a:t>
                      </a:r>
                    </a:p>
                    <a:p>
                      <a:r>
                        <a:rPr lang="nl-BE" sz="1600" dirty="0"/>
                        <a:t>Sprinkhanen</a:t>
                      </a:r>
                    </a:p>
                    <a:p>
                      <a:r>
                        <a:rPr lang="nl-BE" sz="1600" dirty="0"/>
                        <a:t>Duisternis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Ja</a:t>
                      </a:r>
                    </a:p>
                    <a:p>
                      <a:r>
                        <a:rPr lang="nl-BE" sz="1600" dirty="0"/>
                        <a:t>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Mozes</a:t>
                      </a:r>
                    </a:p>
                    <a:p>
                      <a:r>
                        <a:rPr lang="nl-BE" sz="1600" dirty="0"/>
                        <a:t>Mozes</a:t>
                      </a:r>
                    </a:p>
                    <a:p>
                      <a:r>
                        <a:rPr lang="nl-BE" sz="1600" dirty="0"/>
                        <a:t>Mozes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Beschermd</a:t>
                      </a:r>
                    </a:p>
                    <a:p>
                      <a:r>
                        <a:rPr lang="nl-BE" sz="1600" dirty="0"/>
                        <a:t>Beschermd</a:t>
                      </a:r>
                    </a:p>
                    <a:p>
                      <a:r>
                        <a:rPr lang="nl-BE" sz="1600" dirty="0"/>
                        <a:t>Beschermd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ochtend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Sta voor farao</a:t>
                      </a:r>
                    </a:p>
                    <a:p>
                      <a:r>
                        <a:rPr lang="nl-BE" sz="1600" dirty="0"/>
                        <a:t>Ga naar farao</a:t>
                      </a:r>
                    </a:p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39">
                <a:tc>
                  <a:txBody>
                    <a:bodyPr/>
                    <a:lstStyle/>
                    <a:p>
                      <a:r>
                        <a:rPr lang="nl-BE" sz="1600" dirty="0"/>
                        <a:t>Dood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Jahweh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Deels</a:t>
                      </a:r>
                      <a:r>
                        <a:rPr lang="nl-BE" sz="1600" baseline="0" dirty="0"/>
                        <a:t> geraakt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134"/>
            <a:ext cx="15906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665663"/>
            <a:ext cx="15795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667134"/>
            <a:ext cx="1522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1" y="4665663"/>
            <a:ext cx="1506537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4667134"/>
            <a:ext cx="14970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667134"/>
            <a:ext cx="1447799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7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02240"/>
              </p:ext>
            </p:extLst>
          </p:nvPr>
        </p:nvGraphicFramePr>
        <p:xfrm>
          <a:off x="457200" y="553244"/>
          <a:ext cx="828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4873724"/>
            <a:ext cx="8229600" cy="60505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‘Over alle goden van Egypte zal Ik het oordeel uitvoeren,</a:t>
            </a:r>
            <a:br>
              <a:rPr lang="nl-BE" dirty="0"/>
            </a:br>
            <a:r>
              <a:rPr lang="nl-BE" dirty="0"/>
              <a:t>Ik, Jahweh’ (Ex12:12)</a:t>
            </a:r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07521"/>
              </p:ext>
            </p:extLst>
          </p:nvPr>
        </p:nvGraphicFramePr>
        <p:xfrm>
          <a:off x="479563" y="2713484"/>
          <a:ext cx="828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460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Tien Woorden van God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849388"/>
            <a:ext cx="8229600" cy="3629392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A – (1) Respect voor Jahweh als Bevrijder (20:2)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		B – (2) Geen andere goden (20:3-6).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			C – (3) Geen misbruik van Gods naam (20:7).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				X – (4) Vier de sabbat (20:8-11).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A’ – (5) Respect voor je ouders (20:12).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		B’ – (6) Geen moord, (7) overspel,</a:t>
            </a:r>
            <a:br>
              <a:rPr lang="nl-BE" dirty="0"/>
            </a:br>
            <a:r>
              <a:rPr lang="nl-BE" dirty="0"/>
              <a:t>			    (8) diefstal of (9) leugen (20:13-16)</a:t>
            </a:r>
          </a:p>
          <a:p>
            <a:pPr marL="109728" indent="0">
              <a:buNone/>
              <a:tabLst>
                <a:tab pos="358775" algn="l"/>
                <a:tab pos="719138" algn="l"/>
                <a:tab pos="1077913" algn="l"/>
              </a:tabLst>
            </a:pPr>
            <a:r>
              <a:rPr lang="nl-BE" dirty="0"/>
              <a:t>			C’ – (10) Niet begeren je naast zijn huis (20:17)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924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5292"/>
            <a:ext cx="8229600" cy="608856"/>
          </a:xfrm>
        </p:spPr>
        <p:txBody>
          <a:bodyPr>
            <a:normAutofit/>
          </a:bodyPr>
          <a:lstStyle/>
          <a:p>
            <a:r>
              <a:rPr lang="nl-BE" dirty="0"/>
              <a:t>Israël en de volken, de heiden…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015434"/>
              </p:ext>
            </p:extLst>
          </p:nvPr>
        </p:nvGraphicFramePr>
        <p:xfrm>
          <a:off x="179512" y="1201316"/>
          <a:ext cx="87849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1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15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9228"/>
            <a:ext cx="22796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72" y="517646"/>
            <a:ext cx="27797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068"/>
            <a:ext cx="131127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05" y="347008"/>
            <a:ext cx="2744787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56419"/>
            <a:ext cx="5254299" cy="34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6356"/>
            <a:ext cx="2943785" cy="17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92" y="2243259"/>
            <a:ext cx="1555750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8" y="4497408"/>
            <a:ext cx="1160946" cy="11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8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330</TotalTime>
  <Words>737</Words>
  <Application>Microsoft Office PowerPoint</Application>
  <PresentationFormat>Diavoorstelling (16:10)</PresentationFormat>
  <Paragraphs>148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2013 - 2022 Thema</vt:lpstr>
      <vt:lpstr>Exodus</vt:lpstr>
      <vt:lpstr>PowerPoint-presentatie</vt:lpstr>
      <vt:lpstr>PowerPoint-presentatie</vt:lpstr>
      <vt:lpstr>PowerPoint-presentatie</vt:lpstr>
      <vt:lpstr>PowerPoint-presentatie</vt:lpstr>
      <vt:lpstr>Tien Woorden van God</vt:lpstr>
      <vt:lpstr>Israël en de volken, de heiden…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143</cp:revision>
  <dcterms:created xsi:type="dcterms:W3CDTF">2019-09-04T13:46:42Z</dcterms:created>
  <dcterms:modified xsi:type="dcterms:W3CDTF">2025-10-13T12:13:35Z</dcterms:modified>
</cp:coreProperties>
</file>